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7" r:id="rId1"/>
  </p:sldMasterIdLst>
  <p:notesMasterIdLst>
    <p:notesMasterId r:id="rId11"/>
  </p:notesMasterIdLst>
  <p:sldIdLst>
    <p:sldId id="256" r:id="rId2"/>
    <p:sldId id="318" r:id="rId3"/>
    <p:sldId id="299" r:id="rId4"/>
    <p:sldId id="319" r:id="rId5"/>
    <p:sldId id="294" r:id="rId6"/>
    <p:sldId id="320" r:id="rId7"/>
    <p:sldId id="321" r:id="rId8"/>
    <p:sldId id="322" r:id="rId9"/>
    <p:sldId id="276" r:id="rId1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523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ABB8"/>
    <a:srgbClr val="CBD42D"/>
    <a:srgbClr val="4D4E5C"/>
    <a:srgbClr val="FFC000"/>
    <a:srgbClr val="F37441"/>
    <a:srgbClr val="C64802"/>
    <a:srgbClr val="FFD545"/>
    <a:srgbClr val="F7DB8D"/>
    <a:srgbClr val="FDB930"/>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59" autoAdjust="0"/>
    <p:restoredTop sz="79536" autoAdjust="0"/>
  </p:normalViewPr>
  <p:slideViewPr>
    <p:cSldViewPr snapToGrid="0">
      <p:cViewPr varScale="1">
        <p:scale>
          <a:sx n="44" d="100"/>
          <a:sy n="44" d="100"/>
        </p:scale>
        <p:origin x="-1128" y="-102"/>
      </p:cViewPr>
      <p:guideLst>
        <p:guide orient="horz" pos="2160"/>
        <p:guide pos="5232"/>
      </p:guideLst>
    </p:cSldViewPr>
  </p:slideViewPr>
  <p:notesTextViewPr>
    <p:cViewPr>
      <p:scale>
        <a:sx n="1" d="1"/>
        <a:sy n="1" d="1"/>
      </p:scale>
      <p:origin x="0" y="0"/>
    </p:cViewPr>
  </p:notesTextViewPr>
  <p:sorterViewPr>
    <p:cViewPr>
      <p:scale>
        <a:sx n="41" d="100"/>
        <a:sy n="4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5D2418-5498-496B-9B3E-912B9D6443B9}" type="datetimeFigureOut">
              <a:rPr lang="en-US" smtClean="0"/>
              <a:pPr/>
              <a:t>5/2/2019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DA5EBE-E194-4A8A-BBBE-6B90DE9885F5}" type="slidenum">
              <a:rPr lang="en-US" smtClean="0"/>
              <a:pPr/>
              <a:t>‹#›</a:t>
            </a:fld>
            <a:endParaRPr lang="en-US"/>
          </a:p>
        </p:txBody>
      </p:sp>
    </p:spTree>
    <p:extLst>
      <p:ext uri="{BB962C8B-B14F-4D97-AF65-F5344CB8AC3E}">
        <p14:creationId xmlns:p14="http://schemas.microsoft.com/office/powerpoint/2010/main" val="3635701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a:t>
            </a:r>
            <a:r>
              <a:rPr lang="en-US" baseline="0" dirty="0"/>
              <a:t> below and following notes on the template slides are to guide you only. In your final presentation, you may delete these notes and add relevant notes if any.</a:t>
            </a:r>
            <a:endParaRPr lang="en-US" dirty="0"/>
          </a:p>
          <a:p>
            <a:endParaRPr lang="en-US" b="1" dirty="0"/>
          </a:p>
          <a:p>
            <a:r>
              <a:rPr lang="en-US" b="1" dirty="0"/>
              <a:t>Title slide:</a:t>
            </a:r>
          </a:p>
          <a:p>
            <a:r>
              <a:rPr lang="en-US" dirty="0"/>
              <a:t>Title</a:t>
            </a:r>
            <a:r>
              <a:rPr lang="en-US" baseline="0" dirty="0"/>
              <a:t> </a:t>
            </a:r>
            <a:r>
              <a:rPr lang="en-US" dirty="0"/>
              <a:t>– should not exceed</a:t>
            </a:r>
            <a:r>
              <a:rPr lang="en-US" baseline="0" dirty="0"/>
              <a:t> beyond 3 lines, font size 30-34, Arial Headings </a:t>
            </a:r>
          </a:p>
          <a:p>
            <a:r>
              <a:rPr lang="en-US" baseline="0" dirty="0"/>
              <a:t>(Font size for the title of the PPT can vary between 30-34, Arial Headings, Bold depending on the amount of text, however should not be smaller than 30 font size)</a:t>
            </a:r>
            <a:endParaRPr lang="en-US" dirty="0"/>
          </a:p>
          <a:p>
            <a:r>
              <a:rPr lang="en-US" dirty="0"/>
              <a:t>Name should not exceed beyond 1 line, Designation; font size to remain</a:t>
            </a:r>
            <a:r>
              <a:rPr lang="en-US" baseline="0" dirty="0"/>
              <a:t> at </a:t>
            </a:r>
            <a:r>
              <a:rPr lang="en-US" dirty="0"/>
              <a:t>18, Arial Headings</a:t>
            </a:r>
          </a:p>
          <a:p>
            <a:r>
              <a:rPr lang="en-US" dirty="0"/>
              <a:t>Please</a:t>
            </a:r>
            <a:r>
              <a:rPr lang="en-US" baseline="0" dirty="0"/>
              <a:t> keep the title slide simple, just the logo, title and name and designation to appear. No other graphic elements or any design, photograph, image can be added to this slide, alignment to remain the same</a:t>
            </a:r>
            <a:endParaRPr lang="en-US" dirty="0"/>
          </a:p>
        </p:txBody>
      </p:sp>
      <p:sp>
        <p:nvSpPr>
          <p:cNvPr id="4" name="Slide Number Placeholder 3"/>
          <p:cNvSpPr>
            <a:spLocks noGrp="1"/>
          </p:cNvSpPr>
          <p:nvPr>
            <p:ph type="sldNum" sz="quarter" idx="10"/>
          </p:nvPr>
        </p:nvSpPr>
        <p:spPr/>
        <p:txBody>
          <a:bodyPr/>
          <a:lstStyle/>
          <a:p>
            <a:fld id="{DBDA5EBE-E194-4A8A-BBBE-6B90DE9885F5}" type="slidenum">
              <a:rPr lang="en-US" smtClean="0"/>
              <a:pPr/>
              <a:t>1</a:t>
            </a:fld>
            <a:endParaRPr lang="en-US"/>
          </a:p>
        </p:txBody>
      </p:sp>
    </p:spTree>
    <p:extLst>
      <p:ext uri="{BB962C8B-B14F-4D97-AF65-F5344CB8AC3E}">
        <p14:creationId xmlns:p14="http://schemas.microsoft.com/office/powerpoint/2010/main" val="919755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Content Slide: </a:t>
            </a:r>
            <a:r>
              <a:rPr lang="en-US" dirty="0"/>
              <a:t>This is usually the most frequently</a:t>
            </a:r>
            <a:r>
              <a:rPr lang="en-US" baseline="0" dirty="0"/>
              <a:t> used slide in every presentation. </a:t>
            </a:r>
            <a:endParaRPr lang="en-US" dirty="0"/>
          </a:p>
          <a:p>
            <a:endParaRPr lang="en-US" dirty="0"/>
          </a:p>
          <a:p>
            <a:r>
              <a:rPr lang="en-US" dirty="0"/>
              <a:t>Use this slide for Text heavy slides.</a:t>
            </a:r>
            <a:r>
              <a:rPr lang="en-US" baseline="0" dirty="0"/>
              <a:t> Text can only be used in bullet points</a:t>
            </a:r>
            <a:endParaRPr lang="en-US" dirty="0"/>
          </a:p>
          <a:p>
            <a:endParaRPr lang="en-US" dirty="0"/>
          </a:p>
          <a:p>
            <a:r>
              <a:rPr lang="en-US" dirty="0"/>
              <a:t>Title</a:t>
            </a:r>
            <a:r>
              <a:rPr lang="en-US" baseline="0" dirty="0"/>
              <a:t> Heading – font size 30, Arial Heading</a:t>
            </a:r>
          </a:p>
          <a:p>
            <a:endParaRPr lang="en-US" baseline="0" dirty="0"/>
          </a:p>
          <a:p>
            <a:r>
              <a:rPr lang="en-US" baseline="0" dirty="0"/>
              <a:t>Slide Content – Should not reduce beyond Arial body font 16</a:t>
            </a:r>
          </a:p>
          <a:p>
            <a:endParaRPr lang="en-US" baseline="0" dirty="0"/>
          </a:p>
          <a:p>
            <a:r>
              <a:rPr lang="en-US" baseline="0" dirty="0"/>
              <a:t>If you need to use sub bullets please use the indent buttons located next to the bullets buttons in the tool bar and this will automatically provide you with the second, third, fourth &amp; fifth level bullet styles and font sizes</a:t>
            </a:r>
          </a:p>
          <a:p>
            <a:endParaRPr lang="en-US" baseline="0" dirty="0"/>
          </a:p>
          <a:p>
            <a:r>
              <a:rPr lang="en-US" baseline="0" dirty="0"/>
              <a:t>Please note you can also press the tab key to create the different levels of bulleted content</a:t>
            </a:r>
          </a:p>
        </p:txBody>
      </p:sp>
      <p:sp>
        <p:nvSpPr>
          <p:cNvPr id="4" name="Slide Number Placeholder 3"/>
          <p:cNvSpPr>
            <a:spLocks noGrp="1"/>
          </p:cNvSpPr>
          <p:nvPr>
            <p:ph type="sldNum" sz="quarter" idx="10"/>
          </p:nvPr>
        </p:nvSpPr>
        <p:spPr/>
        <p:txBody>
          <a:bodyPr/>
          <a:lstStyle/>
          <a:p>
            <a:fld id="{DBDA5EBE-E194-4A8A-BBBE-6B90DE9885F5}" type="slidenum">
              <a:rPr lang="en-US" smtClean="0"/>
              <a:pPr/>
              <a:t>2</a:t>
            </a:fld>
            <a:endParaRPr lang="en-US"/>
          </a:p>
        </p:txBody>
      </p:sp>
    </p:spTree>
    <p:extLst>
      <p:ext uri="{BB962C8B-B14F-4D97-AF65-F5344CB8AC3E}">
        <p14:creationId xmlns:p14="http://schemas.microsoft.com/office/powerpoint/2010/main" val="679602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Content Slide: </a:t>
            </a:r>
            <a:r>
              <a:rPr lang="en-US" dirty="0"/>
              <a:t>This is usually the most frequently</a:t>
            </a:r>
            <a:r>
              <a:rPr lang="en-US" baseline="0" dirty="0"/>
              <a:t> used slide in every presentation. </a:t>
            </a:r>
            <a:endParaRPr lang="en-US" dirty="0"/>
          </a:p>
          <a:p>
            <a:endParaRPr lang="en-US" dirty="0"/>
          </a:p>
          <a:p>
            <a:r>
              <a:rPr lang="en-US" dirty="0"/>
              <a:t>Use this slide for Text heavy slides.</a:t>
            </a:r>
            <a:r>
              <a:rPr lang="en-US" baseline="0" dirty="0"/>
              <a:t> Text can only be used in bullet points</a:t>
            </a:r>
            <a:endParaRPr lang="en-US" dirty="0"/>
          </a:p>
          <a:p>
            <a:endParaRPr lang="en-US" dirty="0"/>
          </a:p>
          <a:p>
            <a:r>
              <a:rPr lang="en-US" dirty="0"/>
              <a:t>Title</a:t>
            </a:r>
            <a:r>
              <a:rPr lang="en-US" baseline="0" dirty="0"/>
              <a:t> Heading – font size 30, Arial Heading</a:t>
            </a:r>
          </a:p>
          <a:p>
            <a:endParaRPr lang="en-US" baseline="0" dirty="0"/>
          </a:p>
          <a:p>
            <a:r>
              <a:rPr lang="en-US" baseline="0" dirty="0"/>
              <a:t>Slide Content – Should not reduce beyond Arial body font 16</a:t>
            </a:r>
          </a:p>
          <a:p>
            <a:endParaRPr lang="en-US" baseline="0" dirty="0"/>
          </a:p>
          <a:p>
            <a:r>
              <a:rPr lang="en-US" baseline="0" dirty="0"/>
              <a:t>If you need to use sub bullets please use the indent buttons located next to the bullets buttons in the tool bar and this will automatically provide you with the second, third, fourth &amp; fifth level bullet styles and font sizes</a:t>
            </a:r>
          </a:p>
          <a:p>
            <a:endParaRPr lang="en-US" baseline="0" dirty="0"/>
          </a:p>
          <a:p>
            <a:r>
              <a:rPr lang="en-US" baseline="0" dirty="0"/>
              <a:t>Please note you can also press the tab key to create the different levels of bulleted content</a:t>
            </a:r>
          </a:p>
        </p:txBody>
      </p:sp>
      <p:sp>
        <p:nvSpPr>
          <p:cNvPr id="4" name="Slide Number Placeholder 3"/>
          <p:cNvSpPr>
            <a:spLocks noGrp="1"/>
          </p:cNvSpPr>
          <p:nvPr>
            <p:ph type="sldNum" sz="quarter" idx="10"/>
          </p:nvPr>
        </p:nvSpPr>
        <p:spPr/>
        <p:txBody>
          <a:bodyPr/>
          <a:lstStyle/>
          <a:p>
            <a:fld id="{DBDA5EBE-E194-4A8A-BBBE-6B90DE9885F5}" type="slidenum">
              <a:rPr lang="en-US" smtClean="0"/>
              <a:pPr/>
              <a:t>3</a:t>
            </a:fld>
            <a:endParaRPr lang="en-US"/>
          </a:p>
        </p:txBody>
      </p:sp>
    </p:spTree>
    <p:extLst>
      <p:ext uri="{BB962C8B-B14F-4D97-AF65-F5344CB8AC3E}">
        <p14:creationId xmlns:p14="http://schemas.microsoft.com/office/powerpoint/2010/main" val="548574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Content Slide: </a:t>
            </a:r>
            <a:r>
              <a:rPr lang="en-US" dirty="0"/>
              <a:t>This is usually the most frequently</a:t>
            </a:r>
            <a:r>
              <a:rPr lang="en-US" baseline="0" dirty="0"/>
              <a:t> used slide in every presentation. </a:t>
            </a:r>
            <a:endParaRPr lang="en-US" dirty="0"/>
          </a:p>
          <a:p>
            <a:endParaRPr lang="en-US" dirty="0"/>
          </a:p>
          <a:p>
            <a:r>
              <a:rPr lang="en-US" dirty="0"/>
              <a:t>Use this slide for Text heavy slides.</a:t>
            </a:r>
            <a:r>
              <a:rPr lang="en-US" baseline="0" dirty="0"/>
              <a:t> Text can only be used in bullet points</a:t>
            </a:r>
            <a:endParaRPr lang="en-US" dirty="0"/>
          </a:p>
          <a:p>
            <a:endParaRPr lang="en-US" dirty="0"/>
          </a:p>
          <a:p>
            <a:r>
              <a:rPr lang="en-US" dirty="0"/>
              <a:t>Title</a:t>
            </a:r>
            <a:r>
              <a:rPr lang="en-US" baseline="0" dirty="0"/>
              <a:t> Heading – font size 30, Arial Heading</a:t>
            </a:r>
          </a:p>
          <a:p>
            <a:endParaRPr lang="en-US" baseline="0" dirty="0"/>
          </a:p>
          <a:p>
            <a:r>
              <a:rPr lang="en-US" baseline="0" dirty="0"/>
              <a:t>Slide Content – Should not reduce beyond Arial body font 16</a:t>
            </a:r>
          </a:p>
          <a:p>
            <a:endParaRPr lang="en-US" baseline="0" dirty="0"/>
          </a:p>
          <a:p>
            <a:r>
              <a:rPr lang="en-US" baseline="0" dirty="0"/>
              <a:t>If you need to use sub bullets please use the indent buttons located next to the bullets buttons in the tool bar and this will automatically provide you with the second, third, fourth &amp; fifth level bullet styles and font sizes</a:t>
            </a:r>
          </a:p>
          <a:p>
            <a:endParaRPr lang="en-US" baseline="0" dirty="0"/>
          </a:p>
          <a:p>
            <a:r>
              <a:rPr lang="en-US" baseline="0" dirty="0"/>
              <a:t>Please note you can also press the tab key to create the different levels of bulleted content</a:t>
            </a:r>
          </a:p>
        </p:txBody>
      </p:sp>
      <p:sp>
        <p:nvSpPr>
          <p:cNvPr id="4" name="Slide Number Placeholder 3"/>
          <p:cNvSpPr>
            <a:spLocks noGrp="1"/>
          </p:cNvSpPr>
          <p:nvPr>
            <p:ph type="sldNum" sz="quarter" idx="10"/>
          </p:nvPr>
        </p:nvSpPr>
        <p:spPr/>
        <p:txBody>
          <a:bodyPr/>
          <a:lstStyle/>
          <a:p>
            <a:fld id="{DBDA5EBE-E194-4A8A-BBBE-6B90DE9885F5}" type="slidenum">
              <a:rPr lang="en-US" smtClean="0"/>
              <a:pPr/>
              <a:t>4</a:t>
            </a:fld>
            <a:endParaRPr lang="en-US"/>
          </a:p>
        </p:txBody>
      </p:sp>
    </p:spTree>
    <p:extLst>
      <p:ext uri="{BB962C8B-B14F-4D97-AF65-F5344CB8AC3E}">
        <p14:creationId xmlns:p14="http://schemas.microsoft.com/office/powerpoint/2010/main" val="453951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Content Slide: </a:t>
            </a:r>
            <a:r>
              <a:rPr lang="en-US" dirty="0"/>
              <a:t>This is usually the most frequently</a:t>
            </a:r>
            <a:r>
              <a:rPr lang="en-US" baseline="0" dirty="0"/>
              <a:t> used slide in every presentation. </a:t>
            </a:r>
            <a:endParaRPr lang="en-US" dirty="0"/>
          </a:p>
          <a:p>
            <a:endParaRPr lang="en-US" dirty="0"/>
          </a:p>
          <a:p>
            <a:r>
              <a:rPr lang="en-US" dirty="0"/>
              <a:t>Use this slide for Text heavy slides.</a:t>
            </a:r>
            <a:r>
              <a:rPr lang="en-US" baseline="0" dirty="0"/>
              <a:t> Text can only be used in bullet points</a:t>
            </a:r>
            <a:endParaRPr lang="en-US" dirty="0"/>
          </a:p>
          <a:p>
            <a:endParaRPr lang="en-US" dirty="0"/>
          </a:p>
          <a:p>
            <a:r>
              <a:rPr lang="en-US" dirty="0"/>
              <a:t>Title</a:t>
            </a:r>
            <a:r>
              <a:rPr lang="en-US" baseline="0" dirty="0"/>
              <a:t> Heading – font size 30, Arial Heading</a:t>
            </a:r>
          </a:p>
          <a:p>
            <a:endParaRPr lang="en-US" baseline="0" dirty="0"/>
          </a:p>
          <a:p>
            <a:r>
              <a:rPr lang="en-US" baseline="0" dirty="0"/>
              <a:t>Slide Content – Should not reduce beyond Arial body font 16</a:t>
            </a:r>
          </a:p>
          <a:p>
            <a:endParaRPr lang="en-US" baseline="0" dirty="0"/>
          </a:p>
          <a:p>
            <a:r>
              <a:rPr lang="en-US" baseline="0" dirty="0"/>
              <a:t>If you need to use sub bullets please use the indent buttons located next to the bullets buttons in the tool bar and this will automatically provide you with the second, third, fourth &amp; fifth level bullet styles and font sizes</a:t>
            </a:r>
          </a:p>
          <a:p>
            <a:endParaRPr lang="en-US" baseline="0" dirty="0"/>
          </a:p>
          <a:p>
            <a:r>
              <a:rPr lang="en-US" baseline="0" dirty="0"/>
              <a:t>Please note you can also press the tab key to create the different levels of bulleted content</a:t>
            </a:r>
          </a:p>
        </p:txBody>
      </p:sp>
      <p:sp>
        <p:nvSpPr>
          <p:cNvPr id="4" name="Slide Number Placeholder 3"/>
          <p:cNvSpPr>
            <a:spLocks noGrp="1"/>
          </p:cNvSpPr>
          <p:nvPr>
            <p:ph type="sldNum" sz="quarter" idx="10"/>
          </p:nvPr>
        </p:nvSpPr>
        <p:spPr/>
        <p:txBody>
          <a:bodyPr/>
          <a:lstStyle/>
          <a:p>
            <a:fld id="{DBDA5EBE-E194-4A8A-BBBE-6B90DE9885F5}" type="slidenum">
              <a:rPr lang="en-US" smtClean="0"/>
              <a:pPr/>
              <a:t>5</a:t>
            </a:fld>
            <a:endParaRPr lang="en-US"/>
          </a:p>
        </p:txBody>
      </p:sp>
    </p:spTree>
    <p:extLst>
      <p:ext uri="{BB962C8B-B14F-4D97-AF65-F5344CB8AC3E}">
        <p14:creationId xmlns:p14="http://schemas.microsoft.com/office/powerpoint/2010/main" val="3278471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Content Slide: </a:t>
            </a:r>
            <a:r>
              <a:rPr lang="en-US" dirty="0"/>
              <a:t>This is usually the most frequently</a:t>
            </a:r>
            <a:r>
              <a:rPr lang="en-US" baseline="0" dirty="0"/>
              <a:t> used slide in every presentation. </a:t>
            </a:r>
            <a:endParaRPr lang="en-US" dirty="0"/>
          </a:p>
          <a:p>
            <a:endParaRPr lang="en-US" dirty="0"/>
          </a:p>
          <a:p>
            <a:r>
              <a:rPr lang="en-US" dirty="0"/>
              <a:t>Use this slide for Text heavy slides.</a:t>
            </a:r>
            <a:r>
              <a:rPr lang="en-US" baseline="0" dirty="0"/>
              <a:t> Text can only be used in bullet points</a:t>
            </a:r>
            <a:endParaRPr lang="en-US" dirty="0"/>
          </a:p>
          <a:p>
            <a:endParaRPr lang="en-US" dirty="0"/>
          </a:p>
          <a:p>
            <a:r>
              <a:rPr lang="en-US" dirty="0"/>
              <a:t>Title</a:t>
            </a:r>
            <a:r>
              <a:rPr lang="en-US" baseline="0" dirty="0"/>
              <a:t> Heading – font size 30, Arial Heading</a:t>
            </a:r>
          </a:p>
          <a:p>
            <a:endParaRPr lang="en-US" baseline="0" dirty="0"/>
          </a:p>
          <a:p>
            <a:r>
              <a:rPr lang="en-US" baseline="0" dirty="0"/>
              <a:t>Slide Content – Should not reduce beyond Arial body font 16</a:t>
            </a:r>
          </a:p>
          <a:p>
            <a:endParaRPr lang="en-US" baseline="0" dirty="0"/>
          </a:p>
          <a:p>
            <a:r>
              <a:rPr lang="en-US" baseline="0" dirty="0"/>
              <a:t>If you need to use sub bullets please use the indent buttons located next to the bullets buttons in the tool bar and this will automatically provide you with the second, third, fourth &amp; fifth level bullet styles and font sizes</a:t>
            </a:r>
          </a:p>
          <a:p>
            <a:endParaRPr lang="en-US" baseline="0" dirty="0"/>
          </a:p>
          <a:p>
            <a:r>
              <a:rPr lang="en-US" baseline="0" dirty="0"/>
              <a:t>Please note you can also press the tab key to create the different levels of bulleted content</a:t>
            </a:r>
          </a:p>
        </p:txBody>
      </p:sp>
      <p:sp>
        <p:nvSpPr>
          <p:cNvPr id="4" name="Slide Number Placeholder 3"/>
          <p:cNvSpPr>
            <a:spLocks noGrp="1"/>
          </p:cNvSpPr>
          <p:nvPr>
            <p:ph type="sldNum" sz="quarter" idx="10"/>
          </p:nvPr>
        </p:nvSpPr>
        <p:spPr/>
        <p:txBody>
          <a:bodyPr/>
          <a:lstStyle/>
          <a:p>
            <a:fld id="{DBDA5EBE-E194-4A8A-BBBE-6B90DE9885F5}" type="slidenum">
              <a:rPr lang="en-US" smtClean="0"/>
              <a:pPr/>
              <a:t>6</a:t>
            </a:fld>
            <a:endParaRPr lang="en-US"/>
          </a:p>
        </p:txBody>
      </p:sp>
    </p:spTree>
    <p:extLst>
      <p:ext uri="{BB962C8B-B14F-4D97-AF65-F5344CB8AC3E}">
        <p14:creationId xmlns:p14="http://schemas.microsoft.com/office/powerpoint/2010/main" val="1113013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Content Slide: </a:t>
            </a:r>
            <a:r>
              <a:rPr lang="en-US" dirty="0"/>
              <a:t>This is usually the most frequently</a:t>
            </a:r>
            <a:r>
              <a:rPr lang="en-US" baseline="0" dirty="0"/>
              <a:t> used slide in every presentation. </a:t>
            </a:r>
            <a:endParaRPr lang="en-US" dirty="0"/>
          </a:p>
          <a:p>
            <a:endParaRPr lang="en-US" dirty="0"/>
          </a:p>
          <a:p>
            <a:r>
              <a:rPr lang="en-US" dirty="0"/>
              <a:t>Use this slide for Text heavy slides.</a:t>
            </a:r>
            <a:r>
              <a:rPr lang="en-US" baseline="0" dirty="0"/>
              <a:t> Text can only be used in bullet points</a:t>
            </a:r>
            <a:endParaRPr lang="en-US" dirty="0"/>
          </a:p>
          <a:p>
            <a:endParaRPr lang="en-US" dirty="0"/>
          </a:p>
          <a:p>
            <a:r>
              <a:rPr lang="en-US" dirty="0"/>
              <a:t>Title</a:t>
            </a:r>
            <a:r>
              <a:rPr lang="en-US" baseline="0" dirty="0"/>
              <a:t> Heading – font size 30, Arial Heading</a:t>
            </a:r>
          </a:p>
          <a:p>
            <a:endParaRPr lang="en-US" baseline="0" dirty="0"/>
          </a:p>
          <a:p>
            <a:r>
              <a:rPr lang="en-US" baseline="0" dirty="0"/>
              <a:t>Slide Content – Should not reduce beyond Arial body font 16</a:t>
            </a:r>
          </a:p>
          <a:p>
            <a:endParaRPr lang="en-US" baseline="0" dirty="0"/>
          </a:p>
          <a:p>
            <a:r>
              <a:rPr lang="en-US" baseline="0" dirty="0"/>
              <a:t>If you need to use sub bullets please use the indent buttons located next to the bullets buttons in the tool bar and this will automatically provide you with the second, third, fourth &amp; fifth level bullet styles and font sizes</a:t>
            </a:r>
          </a:p>
          <a:p>
            <a:endParaRPr lang="en-US" baseline="0" dirty="0"/>
          </a:p>
          <a:p>
            <a:r>
              <a:rPr lang="en-US" baseline="0" dirty="0"/>
              <a:t>Please note you can also press the tab key to create the different levels of bulleted content</a:t>
            </a:r>
          </a:p>
        </p:txBody>
      </p:sp>
      <p:sp>
        <p:nvSpPr>
          <p:cNvPr id="4" name="Slide Number Placeholder 3"/>
          <p:cNvSpPr>
            <a:spLocks noGrp="1"/>
          </p:cNvSpPr>
          <p:nvPr>
            <p:ph type="sldNum" sz="quarter" idx="10"/>
          </p:nvPr>
        </p:nvSpPr>
        <p:spPr/>
        <p:txBody>
          <a:bodyPr/>
          <a:lstStyle/>
          <a:p>
            <a:fld id="{DBDA5EBE-E194-4A8A-BBBE-6B90DE9885F5}" type="slidenum">
              <a:rPr lang="en-US" smtClean="0"/>
              <a:pPr/>
              <a:t>7</a:t>
            </a:fld>
            <a:endParaRPr lang="en-US"/>
          </a:p>
        </p:txBody>
      </p:sp>
    </p:spTree>
    <p:extLst>
      <p:ext uri="{BB962C8B-B14F-4D97-AF65-F5344CB8AC3E}">
        <p14:creationId xmlns:p14="http://schemas.microsoft.com/office/powerpoint/2010/main" val="1356682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Thank you slide with customer logo</a:t>
            </a:r>
          </a:p>
          <a:p>
            <a:pPr marL="171450" indent="-171450">
              <a:buFont typeface="Arial" panose="020B0604020202020204" pitchFamily="34" charset="0"/>
              <a:buChar char="•"/>
            </a:pPr>
            <a:r>
              <a:rPr lang="en-US" dirty="0"/>
              <a:t>Thank you slide with the customer logo:</a:t>
            </a:r>
          </a:p>
          <a:p>
            <a:pPr marL="171450" indent="-171450">
              <a:buFont typeface="Arial" panose="020B0604020202020204" pitchFamily="34" charset="0"/>
              <a:buChar char="•"/>
            </a:pPr>
            <a:r>
              <a:rPr lang="en-US" dirty="0"/>
              <a:t>Should have only the details shown here. Logo placement cannot be changed. Wipro logo to appear on the left as per our corporate guidelines.</a:t>
            </a:r>
          </a:p>
          <a:p>
            <a:pPr marL="171450" indent="-171450">
              <a:buFont typeface="Arial" panose="020B0604020202020204" pitchFamily="34" charset="0"/>
              <a:buChar char="•"/>
            </a:pPr>
            <a:r>
              <a:rPr lang="en-US" dirty="0"/>
              <a:t>Thank you– font size 30, Arial Headings</a:t>
            </a:r>
          </a:p>
          <a:p>
            <a:pPr marL="171450" indent="-171450">
              <a:buFont typeface="Arial" panose="020B0604020202020204" pitchFamily="34" charset="0"/>
              <a:buChar char="•"/>
            </a:pPr>
            <a:r>
              <a:rPr lang="en-US" dirty="0"/>
              <a:t>Name &amp; Designation – font size 18, Arial Headings, not to exceed beyond 2 lines</a:t>
            </a:r>
          </a:p>
          <a:p>
            <a:pPr marL="171450" indent="-171450">
              <a:buFont typeface="Arial" panose="020B0604020202020204" pitchFamily="34" charset="0"/>
              <a:buChar char="•"/>
            </a:pPr>
            <a:r>
              <a:rPr lang="en-US" dirty="0"/>
              <a:t>Your/contact email id – font size 18, Arial Headings</a:t>
            </a:r>
          </a:p>
        </p:txBody>
      </p:sp>
      <p:sp>
        <p:nvSpPr>
          <p:cNvPr id="4" name="Slide Number Placeholder 3"/>
          <p:cNvSpPr>
            <a:spLocks noGrp="1"/>
          </p:cNvSpPr>
          <p:nvPr>
            <p:ph type="sldNum" sz="quarter" idx="10"/>
          </p:nvPr>
        </p:nvSpPr>
        <p:spPr/>
        <p:txBody>
          <a:bodyPr/>
          <a:lstStyle/>
          <a:p>
            <a:fld id="{DBDA5EBE-E194-4A8A-BBBE-6B90DE9885F5}" type="slidenum">
              <a:rPr lang="en-US" smtClean="0"/>
              <a:pPr/>
              <a:t>9</a:t>
            </a:fld>
            <a:endParaRPr lang="en-US"/>
          </a:p>
        </p:txBody>
      </p:sp>
    </p:spTree>
    <p:extLst>
      <p:ext uri="{BB962C8B-B14F-4D97-AF65-F5344CB8AC3E}">
        <p14:creationId xmlns:p14="http://schemas.microsoft.com/office/powerpoint/2010/main" val="7878115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2" y="1666796"/>
            <a:ext cx="1872340" cy="2080378"/>
          </a:xfrm>
          <a:prstGeom prst="rect">
            <a:avLst/>
          </a:prstGeom>
        </p:spPr>
      </p:pic>
      <p:pic>
        <p:nvPicPr>
          <p:cNvPr id="10" name="Picture 9" descr="WIPRO PPT Design.jpg"/>
          <p:cNvPicPr>
            <a:picLocks noChangeAspect="1"/>
          </p:cNvPicPr>
          <p:nvPr/>
        </p:nvPicPr>
        <p:blipFill>
          <a:blip r:embed="rId3"/>
          <a:stretch>
            <a:fillRect/>
          </a:stretch>
        </p:blipFill>
        <p:spPr>
          <a:xfrm>
            <a:off x="5121" y="4471039"/>
            <a:ext cx="9133758" cy="2171061"/>
          </a:xfrm>
          <a:prstGeom prst="rect">
            <a:avLst/>
          </a:prstGeom>
        </p:spPr>
      </p:pic>
      <p:sp>
        <p:nvSpPr>
          <p:cNvPr id="2" name="Title 1"/>
          <p:cNvSpPr>
            <a:spLocks noGrp="1"/>
          </p:cNvSpPr>
          <p:nvPr>
            <p:ph type="ctrTitle" hasCustomPrompt="1"/>
          </p:nvPr>
        </p:nvSpPr>
        <p:spPr>
          <a:xfrm>
            <a:off x="4547710" y="1480456"/>
            <a:ext cx="4114800" cy="1554480"/>
          </a:xfrm>
          <a:noFill/>
        </p:spPr>
        <p:txBody>
          <a:bodyPr wrap="square" rtlCol="0" anchor="ctr">
            <a:noAutofit/>
          </a:bodyPr>
          <a:lstStyle>
            <a:lvl1pPr marL="0" algn="l">
              <a:defRPr lang="en-US" sz="3400" dirty="0">
                <a:solidFill>
                  <a:schemeClr val="accent2"/>
                </a:solidFill>
                <a:latin typeface="+mj-lt"/>
                <a:ea typeface="+mn-ea"/>
                <a:cs typeface="Arial"/>
              </a:defRPr>
            </a:lvl1pPr>
          </a:lstStyle>
          <a:p>
            <a:pPr marL="0" lvl="0" algn="l"/>
            <a:r>
              <a:rPr lang="en-US" dirty="0"/>
              <a:t>Insert Title</a:t>
            </a:r>
            <a:br>
              <a:rPr lang="en-US" dirty="0"/>
            </a:br>
            <a:r>
              <a:rPr lang="en-US" dirty="0"/>
              <a:t>Here</a:t>
            </a:r>
          </a:p>
        </p:txBody>
      </p:sp>
      <p:sp>
        <p:nvSpPr>
          <p:cNvPr id="3" name="Subtitle 2"/>
          <p:cNvSpPr>
            <a:spLocks noGrp="1"/>
          </p:cNvSpPr>
          <p:nvPr>
            <p:ph type="subTitle" idx="1" hasCustomPrompt="1"/>
          </p:nvPr>
        </p:nvSpPr>
        <p:spPr>
          <a:xfrm>
            <a:off x="4547710" y="3318659"/>
            <a:ext cx="4114800" cy="320040"/>
          </a:xfrm>
          <a:noFill/>
        </p:spPr>
        <p:txBody>
          <a:bodyPr wrap="square"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800" dirty="0">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Your Name</a:t>
            </a:r>
          </a:p>
        </p:txBody>
      </p:sp>
      <p:cxnSp>
        <p:nvCxnSpPr>
          <p:cNvPr id="9" name="Straight Connector 8"/>
          <p:cNvCxnSpPr/>
          <p:nvPr/>
        </p:nvCxnSpPr>
        <p:spPr>
          <a:xfrm rot="5400000">
            <a:off x="2814000" y="2781258"/>
            <a:ext cx="2754000" cy="1588"/>
          </a:xfrm>
          <a:prstGeom prst="line">
            <a:avLst/>
          </a:prstGeom>
          <a:ln w="19050">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solidFill>
                <a:schemeClr val="accent6">
                  <a:lumMod val="50000"/>
                </a:schemeClr>
              </a:solidFill>
              <a:latin typeface="+mj-lt"/>
            </a:endParaRPr>
          </a:p>
        </p:txBody>
      </p:sp>
      <p:sp>
        <p:nvSpPr>
          <p:cNvPr id="17" name="Text Placeholder 16"/>
          <p:cNvSpPr>
            <a:spLocks noGrp="1"/>
          </p:cNvSpPr>
          <p:nvPr>
            <p:ph type="body" sz="quarter" idx="10" hasCustomPrompt="1"/>
          </p:nvPr>
        </p:nvSpPr>
        <p:spPr>
          <a:xfrm>
            <a:off x="4549775" y="3766911"/>
            <a:ext cx="4114800" cy="320040"/>
          </a:xfrm>
        </p:spPr>
        <p:txBody>
          <a:bodyPr anchor="ctr">
            <a:noAutofit/>
          </a:bodyPr>
          <a:lstStyle>
            <a:lvl1pPr>
              <a:buNone/>
              <a:defRPr kumimoji="0" lang="en-US" sz="1800" b="0"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Designation</a:t>
            </a:r>
          </a:p>
        </p:txBody>
      </p:sp>
    </p:spTree>
    <p:extLst>
      <p:ext uri="{BB962C8B-B14F-4D97-AF65-F5344CB8AC3E}">
        <p14:creationId xmlns:p14="http://schemas.microsoft.com/office/powerpoint/2010/main" val="1046882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orizontal image with paragraph text slide">
    <p:spTree>
      <p:nvGrpSpPr>
        <p:cNvPr id="1" name=""/>
        <p:cNvGrpSpPr/>
        <p:nvPr/>
      </p:nvGrpSpPr>
      <p:grpSpPr>
        <a:xfrm>
          <a:off x="0" y="0"/>
          <a:ext cx="0" cy="0"/>
          <a:chOff x="0" y="0"/>
          <a:chExt cx="0" cy="0"/>
        </a:xfrm>
      </p:grpSpPr>
      <p:sp>
        <p:nvSpPr>
          <p:cNvPr id="10" name="Picture Placeholder 8"/>
          <p:cNvSpPr>
            <a:spLocks noGrp="1"/>
          </p:cNvSpPr>
          <p:nvPr>
            <p:ph type="pic" sz="quarter" idx="10"/>
          </p:nvPr>
        </p:nvSpPr>
        <p:spPr>
          <a:xfrm>
            <a:off x="460376" y="1103313"/>
            <a:ext cx="8229600" cy="3200400"/>
          </a:xfrm>
        </p:spPr>
        <p:txBody>
          <a:bodyPr/>
          <a:lstStyle>
            <a:lvl1pPr>
              <a:buNone/>
              <a:defRPr>
                <a:solidFill>
                  <a:schemeClr val="accent2"/>
                </a:solidFill>
              </a:defRPr>
            </a:lvl1pPr>
          </a:lstStyle>
          <a:p>
            <a:r>
              <a:rPr lang="en-US"/>
              <a:t>Click icon to add picture</a:t>
            </a:r>
            <a:endParaRPr lang="en-IN" dirty="0"/>
          </a:p>
        </p:txBody>
      </p:sp>
      <p:sp>
        <p:nvSpPr>
          <p:cNvPr id="5" name="Title 1"/>
          <p:cNvSpPr>
            <a:spLocks noGrp="1"/>
          </p:cNvSpPr>
          <p:nvPr>
            <p:ph type="title" hasCustomPrompt="1"/>
          </p:nvPr>
        </p:nvSpPr>
        <p:spPr>
          <a:xfrm>
            <a:off x="448140" y="140511"/>
            <a:ext cx="8229600" cy="548640"/>
          </a:xfrm>
        </p:spPr>
        <p:txBody>
          <a:bodyPr/>
          <a:lstStyle>
            <a:lvl1pPr>
              <a:defRPr>
                <a:solidFill>
                  <a:schemeClr val="accent2"/>
                </a:solidFill>
              </a:defRPr>
            </a:lvl1pPr>
          </a:lstStyle>
          <a:p>
            <a:r>
              <a:rPr lang="en-US" dirty="0"/>
              <a:t>Horizontal image with paragraph text</a:t>
            </a:r>
            <a:endParaRPr lang="en-IN" dirty="0"/>
          </a:p>
        </p:txBody>
      </p:sp>
      <p:sp>
        <p:nvSpPr>
          <p:cNvPr id="6" name="Text Placeholder 6"/>
          <p:cNvSpPr>
            <a:spLocks noGrp="1"/>
          </p:cNvSpPr>
          <p:nvPr>
            <p:ph type="body" sz="quarter" idx="11" hasCustomPrompt="1"/>
          </p:nvPr>
        </p:nvSpPr>
        <p:spPr>
          <a:xfrm>
            <a:off x="462579" y="4754880"/>
            <a:ext cx="8186569" cy="1482634"/>
          </a:xfrm>
        </p:spPr>
        <p:txBody>
          <a:bodyPr/>
          <a:lstStyle>
            <a:lvl1pPr marL="0" indent="0">
              <a:spcBef>
                <a:spcPts val="1200"/>
              </a:spcBef>
              <a:buNone/>
              <a:defRPr sz="1800" baseline="0"/>
            </a:lvl1pPr>
          </a:lstStyle>
          <a:p>
            <a:pPr lvl="0"/>
            <a:r>
              <a:rPr lang="en-US" dirty="0"/>
              <a:t>This vertical image should be aligned left and centered vertically on the slide. Paragraph text should be centered vertically to the image. Insert text here. Keep text as minimal as possible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orizontal image with bullet points slide">
    <p:spTree>
      <p:nvGrpSpPr>
        <p:cNvPr id="1" name=""/>
        <p:cNvGrpSpPr/>
        <p:nvPr/>
      </p:nvGrpSpPr>
      <p:grpSpPr>
        <a:xfrm>
          <a:off x="0" y="0"/>
          <a:ext cx="0" cy="0"/>
          <a:chOff x="0" y="0"/>
          <a:chExt cx="0" cy="0"/>
        </a:xfrm>
      </p:grpSpPr>
      <p:sp>
        <p:nvSpPr>
          <p:cNvPr id="10" name="Picture Placeholder 8"/>
          <p:cNvSpPr>
            <a:spLocks noGrp="1"/>
          </p:cNvSpPr>
          <p:nvPr>
            <p:ph type="pic" sz="quarter" idx="10"/>
          </p:nvPr>
        </p:nvSpPr>
        <p:spPr>
          <a:xfrm>
            <a:off x="460376" y="1103313"/>
            <a:ext cx="8229600" cy="2699430"/>
          </a:xfrm>
        </p:spPr>
        <p:txBody>
          <a:bodyPr/>
          <a:lstStyle>
            <a:lvl1pPr>
              <a:buNone/>
              <a:defRPr>
                <a:solidFill>
                  <a:schemeClr val="accent2"/>
                </a:solidFill>
              </a:defRPr>
            </a:lvl1pPr>
          </a:lstStyle>
          <a:p>
            <a:r>
              <a:rPr lang="en-US"/>
              <a:t>Click icon to add picture</a:t>
            </a:r>
            <a:endParaRPr lang="en-IN" dirty="0"/>
          </a:p>
        </p:txBody>
      </p:sp>
      <p:sp>
        <p:nvSpPr>
          <p:cNvPr id="16" name="Text Placeholder 14"/>
          <p:cNvSpPr>
            <a:spLocks noGrp="1"/>
          </p:cNvSpPr>
          <p:nvPr>
            <p:ph type="body" sz="quarter" idx="14" hasCustomPrompt="1"/>
          </p:nvPr>
        </p:nvSpPr>
        <p:spPr>
          <a:xfrm>
            <a:off x="1130300" y="4508500"/>
            <a:ext cx="6883400" cy="1498600"/>
          </a:xfrm>
        </p:spPr>
        <p:txBody>
          <a:bodyPr>
            <a:normAutofit/>
          </a:bodyPr>
          <a:lstStyle>
            <a:lvl1pPr marL="231775" marR="0" indent="-231775" algn="l" defTabSz="457200" rtl="0" eaLnBrk="1" fontAlgn="auto" latinLnBrk="0" hangingPunct="1">
              <a:lnSpc>
                <a:spcPct val="100000"/>
              </a:lnSpc>
              <a:spcBef>
                <a:spcPts val="600"/>
              </a:spcBef>
              <a:spcAft>
                <a:spcPts val="0"/>
              </a:spcAft>
              <a:buClr>
                <a:srgbClr val="00B0F0"/>
              </a:buClr>
              <a:buSzTx/>
              <a:buFont typeface="Wingdings" pitchFamily="2" charset="2"/>
              <a:buChar char="§"/>
              <a:tabLst/>
              <a:defRPr sz="1800" baseline="0">
                <a:solidFill>
                  <a:schemeClr val="accent2"/>
                </a:solidFill>
              </a:defRPr>
            </a:lvl1pPr>
          </a:lstStyle>
          <a:p>
            <a:pPr marL="231775" marR="0" lvl="0" indent="-231775" algn="l" defTabSz="457200" rtl="0" eaLnBrk="1" fontAlgn="auto" latinLnBrk="0" hangingPunct="1">
              <a:lnSpc>
                <a:spcPct val="100000"/>
              </a:lnSpc>
              <a:spcBef>
                <a:spcPts val="600"/>
              </a:spcBef>
              <a:spcAft>
                <a:spcPts val="0"/>
              </a:spcAft>
              <a:buClr>
                <a:srgbClr val="00B0F0"/>
              </a:buClr>
              <a:buSzTx/>
              <a:buFont typeface="Wingdings" pitchFamily="2" charset="2"/>
              <a:buChar char="§"/>
              <a:tabLst/>
              <a:defRPr/>
            </a:pPr>
            <a:r>
              <a:rPr lang="en-US" dirty="0"/>
              <a:t>The horizontal image should be center aligned</a:t>
            </a:r>
            <a:br>
              <a:rPr lang="en-US" dirty="0"/>
            </a:br>
            <a:r>
              <a:rPr lang="en-US" dirty="0"/>
              <a:t>The horizontal image should be center aligned</a:t>
            </a:r>
            <a:endParaRPr lang="en-IN" dirty="0"/>
          </a:p>
          <a:p>
            <a:pPr lvl="0"/>
            <a:endParaRPr lang="en-IN" dirty="0"/>
          </a:p>
        </p:txBody>
      </p:sp>
      <p:sp>
        <p:nvSpPr>
          <p:cNvPr id="5" name="Title 1"/>
          <p:cNvSpPr>
            <a:spLocks noGrp="1"/>
          </p:cNvSpPr>
          <p:nvPr>
            <p:ph type="title" hasCustomPrompt="1"/>
          </p:nvPr>
        </p:nvSpPr>
        <p:spPr>
          <a:xfrm>
            <a:off x="448140" y="140511"/>
            <a:ext cx="8229600" cy="553998"/>
          </a:xfrm>
        </p:spPr>
        <p:txBody>
          <a:bodyPr/>
          <a:lstStyle>
            <a:lvl1pPr>
              <a:defRPr>
                <a:solidFill>
                  <a:schemeClr val="accent2"/>
                </a:solidFill>
              </a:defRPr>
            </a:lvl1pPr>
          </a:lstStyle>
          <a:p>
            <a:r>
              <a:rPr lang="en-US" dirty="0"/>
              <a:t>Horizontal image with bullet points</a:t>
            </a:r>
            <a:endParaRPr lang="en-I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ighlights slide">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6" name="Rectangle 1"/>
          <p:cNvSpPr>
            <a:spLocks noChangeArrowheads="1"/>
          </p:cNvSpPr>
          <p:nvPr/>
        </p:nvSpPr>
        <p:spPr bwMode="auto">
          <a:xfrm>
            <a:off x="-4825" y="5486400"/>
            <a:ext cx="8542400" cy="685800"/>
          </a:xfrm>
          <a:prstGeom prst="rect">
            <a:avLst/>
          </a:prstGeom>
          <a:gradFill rotWithShape="1">
            <a:gsLst>
              <a:gs pos="0">
                <a:srgbClr val="77787D"/>
              </a:gs>
              <a:gs pos="50000">
                <a:srgbClr val="ADAEB5"/>
              </a:gs>
              <a:gs pos="100000">
                <a:srgbClr val="CED0D8"/>
              </a:gs>
            </a:gsLst>
            <a:lin ang="5400000" scaled="1"/>
          </a:gradFill>
          <a:ln w="9525">
            <a:noFill/>
            <a:miter lim="800000"/>
            <a:headEnd/>
            <a:tailEnd/>
          </a:ln>
        </p:spPr>
        <p:txBody>
          <a:bodyPr/>
          <a:lstStyle/>
          <a:p>
            <a:endParaRPr lang="en-US"/>
          </a:p>
        </p:txBody>
      </p:sp>
      <p:sp>
        <p:nvSpPr>
          <p:cNvPr id="17" name="Rectangle 2"/>
          <p:cNvSpPr>
            <a:spLocks noChangeArrowheads="1"/>
          </p:cNvSpPr>
          <p:nvPr/>
        </p:nvSpPr>
        <p:spPr bwMode="auto">
          <a:xfrm>
            <a:off x="-4825" y="5611813"/>
            <a:ext cx="8542400" cy="407987"/>
          </a:xfrm>
          <a:prstGeom prst="rect">
            <a:avLst/>
          </a:prstGeom>
          <a:gradFill rotWithShape="1">
            <a:gsLst>
              <a:gs pos="0">
                <a:srgbClr val="494A58"/>
              </a:gs>
              <a:gs pos="50000">
                <a:srgbClr val="6C6E81"/>
              </a:gs>
              <a:gs pos="100000">
                <a:srgbClr val="81849B"/>
              </a:gs>
            </a:gsLst>
            <a:lin ang="5400000" scaled="1"/>
          </a:gradFill>
          <a:ln w="9525">
            <a:noFill/>
            <a:miter lim="800000"/>
            <a:headEnd/>
            <a:tailEnd/>
          </a:ln>
        </p:spPr>
        <p:txBody>
          <a:bodyPr/>
          <a:lstStyle/>
          <a:p>
            <a:endParaRPr lang="en-US"/>
          </a:p>
        </p:txBody>
      </p:sp>
      <p:sp>
        <p:nvSpPr>
          <p:cNvPr id="23" name="Text Placeholder 11"/>
          <p:cNvSpPr>
            <a:spLocks noGrp="1"/>
          </p:cNvSpPr>
          <p:nvPr>
            <p:ph type="body" sz="quarter" idx="10" hasCustomPrompt="1"/>
          </p:nvPr>
        </p:nvSpPr>
        <p:spPr>
          <a:xfrm>
            <a:off x="914400" y="1164317"/>
            <a:ext cx="4038376" cy="479424"/>
          </a:xfrm>
        </p:spPr>
        <p:txBody>
          <a:bodyPr>
            <a:no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US" sz="2800" b="1" kern="1200" baseline="0" dirty="0" smtClean="0">
                <a:solidFill>
                  <a:schemeClr val="accent2"/>
                </a:solidFill>
                <a:latin typeface="+mj-lt"/>
                <a:ea typeface="+mj-ea"/>
                <a:cs typeface="+mj-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a:t>Click to Add Title</a:t>
            </a:r>
          </a:p>
        </p:txBody>
      </p:sp>
      <p:sp>
        <p:nvSpPr>
          <p:cNvPr id="24" name="Text Placeholder 11"/>
          <p:cNvSpPr>
            <a:spLocks noGrp="1"/>
          </p:cNvSpPr>
          <p:nvPr>
            <p:ph type="body" sz="quarter" idx="11" hasCustomPrompt="1"/>
          </p:nvPr>
        </p:nvSpPr>
        <p:spPr>
          <a:xfrm>
            <a:off x="914400" y="758593"/>
            <a:ext cx="4038376" cy="286438"/>
          </a:xfrm>
        </p:spPr>
        <p:txBody>
          <a:bodyPr>
            <a:no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US" sz="1800" b="1" kern="1200" dirty="0" smtClean="0">
                <a:solidFill>
                  <a:srgbClr val="A1A2B1"/>
                </a:solidFill>
                <a:latin typeface="+mj-lt"/>
                <a:ea typeface="+mj-ea"/>
                <a:cs typeface="+mj-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a:t>HIGHLIGHTS</a:t>
            </a:r>
          </a:p>
        </p:txBody>
      </p:sp>
      <p:sp>
        <p:nvSpPr>
          <p:cNvPr id="27" name="Text Placeholder 11"/>
          <p:cNvSpPr>
            <a:spLocks noGrp="1"/>
          </p:cNvSpPr>
          <p:nvPr>
            <p:ph type="body" sz="quarter" idx="12" hasCustomPrompt="1"/>
          </p:nvPr>
        </p:nvSpPr>
        <p:spPr>
          <a:xfrm>
            <a:off x="903515" y="2104328"/>
            <a:ext cx="4049262" cy="1596815"/>
          </a:xfrm>
        </p:spPr>
        <p:txBody>
          <a:bodyPr>
            <a:norm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IN" sz="1600" kern="1200" baseline="0">
                <a:solidFill>
                  <a:schemeClr val="accent2"/>
                </a:solidFill>
                <a:latin typeface="+mn-lt"/>
                <a:ea typeface="+mn-ea"/>
                <a:cs typeface="+mn-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IN" dirty="0"/>
              <a:t>Add a small brief of the case study / point of view / Define a concept / theme / topic. You may add up to 6 lines of text. Beyond 6 lines will not be readable.</a:t>
            </a:r>
          </a:p>
        </p:txBody>
      </p:sp>
      <p:sp>
        <p:nvSpPr>
          <p:cNvPr id="40" name="Picture Placeholder 38"/>
          <p:cNvSpPr>
            <a:spLocks noGrp="1"/>
          </p:cNvSpPr>
          <p:nvPr>
            <p:ph type="pic" sz="quarter" idx="14"/>
          </p:nvPr>
        </p:nvSpPr>
        <p:spPr>
          <a:xfrm>
            <a:off x="5690960" y="490538"/>
            <a:ext cx="2874963" cy="5692775"/>
          </a:xfrm>
          <a:ln>
            <a:noFill/>
          </a:ln>
          <a:effectLst/>
        </p:spPr>
        <p:txBody>
          <a:bodyPr>
            <a:flatTx/>
          </a:bodyPr>
          <a:lstStyle>
            <a:lvl1pPr>
              <a:buNone/>
              <a:defRPr>
                <a:effectLst/>
              </a:defRPr>
            </a:lvl1pPr>
          </a:lstStyle>
          <a:p>
            <a:r>
              <a:rPr lang="en-US"/>
              <a:t>Click icon to add picture</a:t>
            </a:r>
            <a:endParaRPr lang="en-IN" dirty="0"/>
          </a:p>
        </p:txBody>
      </p:sp>
      <p:sp>
        <p:nvSpPr>
          <p:cNvPr id="12" name="Text Placeholder 11"/>
          <p:cNvSpPr>
            <a:spLocks noGrp="1"/>
          </p:cNvSpPr>
          <p:nvPr>
            <p:ph type="body" sz="quarter" idx="16" hasCustomPrompt="1"/>
          </p:nvPr>
        </p:nvSpPr>
        <p:spPr>
          <a:xfrm>
            <a:off x="903515" y="3864429"/>
            <a:ext cx="4049262" cy="1545771"/>
          </a:xfrm>
        </p:spPr>
        <p:txBody>
          <a:bodyPr>
            <a:norm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IN" sz="1400" kern="1200" baseline="0">
                <a:solidFill>
                  <a:srgbClr val="0070C0"/>
                </a:solidFill>
                <a:latin typeface="+mn-lt"/>
                <a:ea typeface="+mn-ea"/>
                <a:cs typeface="+mn-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a:t>Add Highlights of the topic and only </a:t>
            </a:r>
            <a:br>
              <a:rPr lang="en-US" dirty="0"/>
            </a:br>
            <a:r>
              <a:rPr lang="en-US" dirty="0"/>
              <a:t>5 lines of text is allowed, beyond </a:t>
            </a:r>
            <a:br>
              <a:rPr lang="en-US" dirty="0"/>
            </a:br>
            <a:r>
              <a:rPr lang="en-US" dirty="0"/>
              <a:t>that it will not be readable.</a:t>
            </a:r>
            <a:endParaRPr lang="en-IN" dirty="0"/>
          </a:p>
        </p:txBody>
      </p:sp>
      <p:sp>
        <p:nvSpPr>
          <p:cNvPr id="13" name="Text Placeholder 2"/>
          <p:cNvSpPr>
            <a:spLocks noGrp="1"/>
          </p:cNvSpPr>
          <p:nvPr>
            <p:ph type="body" sz="quarter" idx="18" hasCustomPrompt="1"/>
          </p:nvPr>
        </p:nvSpPr>
        <p:spPr>
          <a:xfrm rot="5400000" flipH="1">
            <a:off x="4956460" y="852837"/>
            <a:ext cx="310896" cy="155448"/>
          </a:xfrm>
          <a:prstGeom prst="flowChartExtract">
            <a:avLst/>
          </a:prstGeom>
          <a:solidFill>
            <a:srgbClr val="03A3DF"/>
          </a:solidFill>
          <a:ln w="3175">
            <a:solidFill>
              <a:schemeClr val="accent2">
                <a:lumMod val="20000"/>
                <a:lumOff val="80000"/>
              </a:schemeClr>
            </a:solidFill>
          </a:ln>
        </p:spPr>
        <p:txBody>
          <a:bodyPr/>
          <a:lstStyle>
            <a:lvl1pPr marL="0" indent="0">
              <a:buNone/>
              <a:defRPr>
                <a:noFill/>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se study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Picture Placeholder 25"/>
          <p:cNvSpPr>
            <a:spLocks noGrp="1"/>
          </p:cNvSpPr>
          <p:nvPr>
            <p:ph type="pic" sz="quarter" idx="10"/>
          </p:nvPr>
        </p:nvSpPr>
        <p:spPr>
          <a:xfrm>
            <a:off x="451756" y="1668732"/>
            <a:ext cx="2590800" cy="3873500"/>
          </a:xfrm>
        </p:spPr>
        <p:txBody>
          <a:bodyPr/>
          <a:lstStyle/>
          <a:p>
            <a:r>
              <a:rPr lang="en-US"/>
              <a:t>Click icon to add picture</a:t>
            </a:r>
            <a:endParaRPr lang="en-IN" dirty="0"/>
          </a:p>
        </p:txBody>
      </p:sp>
      <p:sp>
        <p:nvSpPr>
          <p:cNvPr id="37" name="Text Placeholder 34"/>
          <p:cNvSpPr>
            <a:spLocks noGrp="1"/>
          </p:cNvSpPr>
          <p:nvPr>
            <p:ph type="body" sz="quarter" idx="12" hasCustomPrompt="1"/>
          </p:nvPr>
        </p:nvSpPr>
        <p:spPr>
          <a:xfrm>
            <a:off x="3990974" y="1565729"/>
            <a:ext cx="4686301" cy="1152071"/>
          </a:xfrm>
        </p:spPr>
        <p:txBody>
          <a:bodyPr>
            <a:normAutofit/>
          </a:bodyPr>
          <a:lstStyle>
            <a:lvl1pPr marL="0" indent="0">
              <a:buClr>
                <a:srgbClr val="0070C0"/>
              </a:buClr>
              <a:buFont typeface="Webdings" pitchFamily="18" charset="2"/>
              <a:buNone/>
              <a:tabLst/>
              <a:defRPr lang="en-US" sz="1200" kern="1200" baseline="0" dirty="0" smtClean="0">
                <a:solidFill>
                  <a:schemeClr val="accent2"/>
                </a:solidFill>
                <a:latin typeface="+mn-lt"/>
                <a:ea typeface="+mn-ea"/>
                <a:cs typeface="+mn-cs"/>
              </a:defRPr>
            </a:lvl1pPr>
            <a:lvl2pPr>
              <a:buNone/>
              <a:defRPr lang="en-US" sz="1600" kern="1200" dirty="0" smtClean="0">
                <a:solidFill>
                  <a:srgbClr val="404040"/>
                </a:solidFill>
                <a:latin typeface="+mn-lt"/>
                <a:ea typeface="+mn-ea"/>
                <a:cs typeface="+mn-cs"/>
              </a:defRPr>
            </a:lvl2pPr>
            <a:lvl3pPr>
              <a:buNone/>
              <a:defRPr lang="en-US" sz="1600" kern="1200" dirty="0" smtClean="0">
                <a:solidFill>
                  <a:srgbClr val="404040"/>
                </a:solidFill>
                <a:latin typeface="+mn-lt"/>
                <a:ea typeface="+mn-ea"/>
                <a:cs typeface="+mn-cs"/>
              </a:defRPr>
            </a:lvl3pPr>
            <a:lvl4pPr>
              <a:buNone/>
              <a:defRPr lang="en-US" sz="1600" kern="1200" dirty="0" smtClean="0">
                <a:solidFill>
                  <a:srgbClr val="404040"/>
                </a:solidFill>
                <a:latin typeface="+mn-lt"/>
                <a:ea typeface="+mn-ea"/>
                <a:cs typeface="+mn-cs"/>
              </a:defRPr>
            </a:lvl4pPr>
            <a:lvl5pPr>
              <a:buNone/>
              <a:defRPr lang="en-IN" sz="1600" kern="1200" dirty="0" smtClean="0">
                <a:solidFill>
                  <a:srgbClr val="404040"/>
                </a:solidFill>
                <a:latin typeface="+mn-lt"/>
                <a:ea typeface="+mn-ea"/>
                <a:cs typeface="+mn-cs"/>
              </a:defRPr>
            </a:lvl5pPr>
          </a:lstStyle>
          <a:p>
            <a:pPr lvl="0"/>
            <a:r>
              <a:rPr lang="en-US" dirty="0"/>
              <a:t>Up to 5 lines of text is allowed beyond which it will not be readable.</a:t>
            </a:r>
          </a:p>
        </p:txBody>
      </p:sp>
      <p:sp>
        <p:nvSpPr>
          <p:cNvPr id="15" name="Text Placeholder 31"/>
          <p:cNvSpPr>
            <a:spLocks noGrp="1"/>
          </p:cNvSpPr>
          <p:nvPr>
            <p:ph type="body" sz="quarter" idx="14" hasCustomPrompt="1"/>
          </p:nvPr>
        </p:nvSpPr>
        <p:spPr>
          <a:xfrm>
            <a:off x="3990974" y="1162957"/>
            <a:ext cx="4673600" cy="261258"/>
          </a:xfrm>
        </p:spPr>
        <p:txBody>
          <a:bodyPr anchor="ctr">
            <a:noAutofit/>
          </a:bodyPr>
          <a:lstStyle>
            <a:lvl1pPr>
              <a:buNone/>
              <a:defRPr lang="en-US" sz="1400" b="1" kern="1200" dirty="0" smtClean="0">
                <a:solidFill>
                  <a:schemeClr val="accent2"/>
                </a:solidFill>
                <a:latin typeface="+mj-lt"/>
                <a:ea typeface="+mj-ea"/>
                <a:cs typeface="+mj-cs"/>
              </a:defRPr>
            </a:lvl1pPr>
          </a:lstStyle>
          <a:p>
            <a:pPr lvl="0"/>
            <a:r>
              <a:rPr lang="en-US" dirty="0"/>
              <a:t>Opportunity</a:t>
            </a:r>
          </a:p>
        </p:txBody>
      </p:sp>
      <p:sp>
        <p:nvSpPr>
          <p:cNvPr id="19" name="Title 1"/>
          <p:cNvSpPr>
            <a:spLocks noGrp="1"/>
          </p:cNvSpPr>
          <p:nvPr>
            <p:ph type="title" hasCustomPrompt="1"/>
          </p:nvPr>
        </p:nvSpPr>
        <p:spPr>
          <a:xfrm>
            <a:off x="457200" y="140511"/>
            <a:ext cx="8229600" cy="553998"/>
          </a:xfrm>
        </p:spPr>
        <p:txBody>
          <a:bodyPr/>
          <a:lstStyle>
            <a:lvl1pPr marL="0" marR="0" indent="0" defTabSz="457200" rtl="0" eaLnBrk="1" fontAlgn="auto" latinLnBrk="0" hangingPunct="1">
              <a:lnSpc>
                <a:spcPct val="100000"/>
              </a:lnSpc>
              <a:spcBef>
                <a:spcPct val="0"/>
              </a:spcBef>
              <a:spcAft>
                <a:spcPts val="0"/>
              </a:spcAft>
              <a:tabLst/>
              <a:defRPr baseline="0">
                <a:solidFill>
                  <a:schemeClr val="accent2"/>
                </a:solidFill>
              </a:defRPr>
            </a:lvl1pPr>
          </a:lstStyle>
          <a:p>
            <a:pPr marL="0" marR="0" lvl="0" indent="0" defTabSz="457200" rtl="0" eaLnBrk="1" fontAlgn="auto" latinLnBrk="0" hangingPunct="1">
              <a:lnSpc>
                <a:spcPct val="100000"/>
              </a:lnSpc>
              <a:spcBef>
                <a:spcPct val="0"/>
              </a:spcBef>
              <a:spcAft>
                <a:spcPts val="0"/>
              </a:spcAft>
              <a:tabLst/>
              <a:defRPr/>
            </a:pPr>
            <a:r>
              <a:rPr lang="en-US" dirty="0"/>
              <a:t>Case Study Heading</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32" name="Text Placeholder 34"/>
          <p:cNvSpPr>
            <a:spLocks noGrp="1"/>
          </p:cNvSpPr>
          <p:nvPr>
            <p:ph type="body" sz="quarter" idx="19" hasCustomPrompt="1"/>
          </p:nvPr>
        </p:nvSpPr>
        <p:spPr>
          <a:xfrm>
            <a:off x="3990974" y="3246435"/>
            <a:ext cx="4686301" cy="1152071"/>
          </a:xfrm>
        </p:spPr>
        <p:txBody>
          <a:bodyPr>
            <a:normAutofit/>
          </a:bodyPr>
          <a:lstStyle>
            <a:lvl1pPr marL="0" indent="0">
              <a:buClr>
                <a:srgbClr val="0070C0"/>
              </a:buClr>
              <a:buFont typeface="Webdings" pitchFamily="18" charset="2"/>
              <a:buNone/>
              <a:tabLst/>
              <a:defRPr lang="en-US" sz="1200" kern="1200" baseline="0" dirty="0" smtClean="0">
                <a:solidFill>
                  <a:schemeClr val="accent2"/>
                </a:solidFill>
                <a:latin typeface="+mn-lt"/>
                <a:ea typeface="+mn-ea"/>
                <a:cs typeface="+mn-cs"/>
              </a:defRPr>
            </a:lvl1pPr>
            <a:lvl2pPr>
              <a:buNone/>
              <a:defRPr lang="en-US" sz="1600" kern="1200" dirty="0" smtClean="0">
                <a:solidFill>
                  <a:srgbClr val="404040"/>
                </a:solidFill>
                <a:latin typeface="+mn-lt"/>
                <a:ea typeface="+mn-ea"/>
                <a:cs typeface="+mn-cs"/>
              </a:defRPr>
            </a:lvl2pPr>
            <a:lvl3pPr>
              <a:buNone/>
              <a:defRPr lang="en-US" sz="1600" kern="1200" dirty="0" smtClean="0">
                <a:solidFill>
                  <a:srgbClr val="404040"/>
                </a:solidFill>
                <a:latin typeface="+mn-lt"/>
                <a:ea typeface="+mn-ea"/>
                <a:cs typeface="+mn-cs"/>
              </a:defRPr>
            </a:lvl3pPr>
            <a:lvl4pPr>
              <a:buNone/>
              <a:defRPr lang="en-US" sz="1600" kern="1200" dirty="0" smtClean="0">
                <a:solidFill>
                  <a:srgbClr val="404040"/>
                </a:solidFill>
                <a:latin typeface="+mn-lt"/>
                <a:ea typeface="+mn-ea"/>
                <a:cs typeface="+mn-cs"/>
              </a:defRPr>
            </a:lvl4pPr>
            <a:lvl5pPr>
              <a:buNone/>
              <a:defRPr lang="en-IN" sz="1600" kern="1200" dirty="0" smtClean="0">
                <a:solidFill>
                  <a:srgbClr val="404040"/>
                </a:solidFill>
                <a:latin typeface="+mn-lt"/>
                <a:ea typeface="+mn-ea"/>
                <a:cs typeface="+mn-cs"/>
              </a:defRPr>
            </a:lvl5pPr>
          </a:lstStyle>
          <a:p>
            <a:pPr lvl="0"/>
            <a:r>
              <a:rPr lang="en-US" dirty="0"/>
              <a:t>Up to 5 lines of text is allowed beyond which it will not be readable.</a:t>
            </a:r>
          </a:p>
        </p:txBody>
      </p:sp>
      <p:sp>
        <p:nvSpPr>
          <p:cNvPr id="33" name="Text Placeholder 31"/>
          <p:cNvSpPr>
            <a:spLocks noGrp="1"/>
          </p:cNvSpPr>
          <p:nvPr>
            <p:ph type="body" sz="quarter" idx="20" hasCustomPrompt="1"/>
          </p:nvPr>
        </p:nvSpPr>
        <p:spPr>
          <a:xfrm>
            <a:off x="3990974" y="2843663"/>
            <a:ext cx="4673600" cy="261258"/>
          </a:xfrm>
        </p:spPr>
        <p:txBody>
          <a:bodyPr anchor="ctr">
            <a:noAutofit/>
          </a:bodyPr>
          <a:lstStyle>
            <a:lvl1pPr>
              <a:buNone/>
              <a:defRPr lang="en-US" sz="1400" b="1" kern="1200" baseline="0" dirty="0" smtClean="0">
                <a:solidFill>
                  <a:schemeClr val="accent2"/>
                </a:solidFill>
                <a:latin typeface="+mj-lt"/>
                <a:ea typeface="+mj-ea"/>
                <a:cs typeface="+mj-cs"/>
              </a:defRPr>
            </a:lvl1pPr>
          </a:lstStyle>
          <a:p>
            <a:pPr lvl="0"/>
            <a:r>
              <a:rPr lang="en-US" dirty="0"/>
              <a:t>Challenges </a:t>
            </a:r>
          </a:p>
        </p:txBody>
      </p:sp>
      <p:sp>
        <p:nvSpPr>
          <p:cNvPr id="35" name="Text Placeholder 34"/>
          <p:cNvSpPr>
            <a:spLocks noGrp="1"/>
          </p:cNvSpPr>
          <p:nvPr>
            <p:ph type="body" sz="quarter" idx="21" hasCustomPrompt="1"/>
          </p:nvPr>
        </p:nvSpPr>
        <p:spPr>
          <a:xfrm>
            <a:off x="3990974" y="4962546"/>
            <a:ext cx="4686301" cy="1152071"/>
          </a:xfrm>
        </p:spPr>
        <p:txBody>
          <a:bodyPr>
            <a:normAutofit/>
          </a:bodyPr>
          <a:lstStyle>
            <a:lvl1pPr marL="0" indent="0">
              <a:buClr>
                <a:srgbClr val="0070C0"/>
              </a:buClr>
              <a:buFont typeface="Webdings" pitchFamily="18" charset="2"/>
              <a:buNone/>
              <a:tabLst/>
              <a:defRPr lang="en-US" sz="1200" kern="1200" baseline="0" dirty="0" smtClean="0">
                <a:solidFill>
                  <a:schemeClr val="accent2"/>
                </a:solidFill>
                <a:latin typeface="+mn-lt"/>
                <a:ea typeface="+mn-ea"/>
                <a:cs typeface="+mn-cs"/>
              </a:defRPr>
            </a:lvl1pPr>
            <a:lvl2pPr>
              <a:buNone/>
              <a:defRPr lang="en-US" sz="1600" kern="1200" dirty="0" smtClean="0">
                <a:solidFill>
                  <a:srgbClr val="404040"/>
                </a:solidFill>
                <a:latin typeface="+mn-lt"/>
                <a:ea typeface="+mn-ea"/>
                <a:cs typeface="+mn-cs"/>
              </a:defRPr>
            </a:lvl2pPr>
            <a:lvl3pPr>
              <a:buNone/>
              <a:defRPr lang="en-US" sz="1600" kern="1200" dirty="0" smtClean="0">
                <a:solidFill>
                  <a:srgbClr val="404040"/>
                </a:solidFill>
                <a:latin typeface="+mn-lt"/>
                <a:ea typeface="+mn-ea"/>
                <a:cs typeface="+mn-cs"/>
              </a:defRPr>
            </a:lvl3pPr>
            <a:lvl4pPr>
              <a:buNone/>
              <a:defRPr lang="en-US" sz="1600" kern="1200" dirty="0" smtClean="0">
                <a:solidFill>
                  <a:srgbClr val="404040"/>
                </a:solidFill>
                <a:latin typeface="+mn-lt"/>
                <a:ea typeface="+mn-ea"/>
                <a:cs typeface="+mn-cs"/>
              </a:defRPr>
            </a:lvl4pPr>
            <a:lvl5pPr>
              <a:buNone/>
              <a:defRPr lang="en-IN" sz="1600" kern="1200" dirty="0" smtClean="0">
                <a:solidFill>
                  <a:srgbClr val="404040"/>
                </a:solidFill>
                <a:latin typeface="+mn-lt"/>
                <a:ea typeface="+mn-ea"/>
                <a:cs typeface="+mn-cs"/>
              </a:defRPr>
            </a:lvl5pPr>
          </a:lstStyle>
          <a:p>
            <a:pPr lvl="0"/>
            <a:r>
              <a:rPr lang="en-US" dirty="0"/>
              <a:t>Up to 5 lines of text is allowed beyond which it will not be readable.</a:t>
            </a:r>
          </a:p>
        </p:txBody>
      </p:sp>
      <p:sp>
        <p:nvSpPr>
          <p:cNvPr id="36" name="Text Placeholder 31"/>
          <p:cNvSpPr>
            <a:spLocks noGrp="1"/>
          </p:cNvSpPr>
          <p:nvPr>
            <p:ph type="body" sz="quarter" idx="22" hasCustomPrompt="1"/>
          </p:nvPr>
        </p:nvSpPr>
        <p:spPr>
          <a:xfrm>
            <a:off x="3990974" y="4559774"/>
            <a:ext cx="4673600" cy="261258"/>
          </a:xfrm>
        </p:spPr>
        <p:txBody>
          <a:bodyPr anchor="ctr">
            <a:noAutofit/>
          </a:bodyPr>
          <a:lstStyle>
            <a:lvl1pPr>
              <a:buNone/>
              <a:defRPr lang="en-US" sz="1400" b="1" kern="1200" dirty="0" smtClean="0">
                <a:solidFill>
                  <a:schemeClr val="accent2"/>
                </a:solidFill>
                <a:latin typeface="+mj-lt"/>
                <a:ea typeface="+mj-ea"/>
                <a:cs typeface="+mj-cs"/>
              </a:defRPr>
            </a:lvl1pPr>
          </a:lstStyle>
          <a:p>
            <a:pPr lvl="0"/>
            <a:r>
              <a:rPr lang="en-US" dirty="0"/>
              <a:t>Solution</a:t>
            </a:r>
          </a:p>
        </p:txBody>
      </p:sp>
      <p:sp>
        <p:nvSpPr>
          <p:cNvPr id="10" name="Text Placeholder 2"/>
          <p:cNvSpPr>
            <a:spLocks noGrp="1"/>
          </p:cNvSpPr>
          <p:nvPr>
            <p:ph type="body" sz="quarter" idx="18" hasCustomPrompt="1"/>
          </p:nvPr>
        </p:nvSpPr>
        <p:spPr>
          <a:xfrm rot="16200000">
            <a:off x="3644028" y="1218597"/>
            <a:ext cx="310896" cy="155448"/>
          </a:xfrm>
          <a:prstGeom prst="flowChartExtract">
            <a:avLst/>
          </a:prstGeom>
          <a:solidFill>
            <a:srgbClr val="03A3DF"/>
          </a:solidFill>
          <a:ln w="3175">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11" name="Text Placeholder 2"/>
          <p:cNvSpPr>
            <a:spLocks noGrp="1"/>
          </p:cNvSpPr>
          <p:nvPr>
            <p:ph type="body" sz="quarter" idx="23" hasCustomPrompt="1"/>
          </p:nvPr>
        </p:nvSpPr>
        <p:spPr>
          <a:xfrm rot="16200000">
            <a:off x="3644028" y="2906649"/>
            <a:ext cx="310896" cy="155448"/>
          </a:xfrm>
          <a:prstGeom prst="flowChartExtract">
            <a:avLst/>
          </a:prstGeom>
          <a:solidFill>
            <a:srgbClr val="03A3DF"/>
          </a:solidFill>
          <a:ln w="3175">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12" name="Text Placeholder 2"/>
          <p:cNvSpPr>
            <a:spLocks noGrp="1"/>
          </p:cNvSpPr>
          <p:nvPr>
            <p:ph type="body" sz="quarter" idx="24" hasCustomPrompt="1"/>
          </p:nvPr>
        </p:nvSpPr>
        <p:spPr>
          <a:xfrm rot="16200000">
            <a:off x="3644028" y="4624562"/>
            <a:ext cx="310896" cy="155448"/>
          </a:xfrm>
          <a:prstGeom prst="flowChartExtract">
            <a:avLst/>
          </a:prstGeom>
          <a:solidFill>
            <a:srgbClr val="03A3DF"/>
          </a:solidFill>
          <a:ln w="3175">
            <a:solidFill>
              <a:schemeClr val="accent2">
                <a:lumMod val="20000"/>
                <a:lumOff val="80000"/>
              </a:schemeClr>
            </a:solidFill>
          </a:ln>
        </p:spPr>
        <p:txBody>
          <a:bodyPr/>
          <a:lstStyle>
            <a:lvl1pPr marL="0" indent="0">
              <a:buNone/>
              <a:defRPr>
                <a:noFill/>
              </a:defRPr>
            </a:lvl1pPr>
          </a:lstStyle>
          <a:p>
            <a:pPr lvl="0"/>
            <a:r>
              <a:rPr lang="en-US" dirty="0"/>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Case study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le 1"/>
          <p:cNvSpPr>
            <a:spLocks noGrp="1"/>
          </p:cNvSpPr>
          <p:nvPr>
            <p:ph type="title" hasCustomPrompt="1"/>
          </p:nvPr>
        </p:nvSpPr>
        <p:spPr>
          <a:xfrm>
            <a:off x="457200" y="140511"/>
            <a:ext cx="8229600" cy="553998"/>
          </a:xfrm>
        </p:spPr>
        <p:txBody>
          <a:bodyPr/>
          <a:lstStyle>
            <a:lvl1pPr marL="0" marR="0" indent="0" defTabSz="457200" rtl="0" eaLnBrk="1" fontAlgn="auto" latinLnBrk="0" hangingPunct="1">
              <a:lnSpc>
                <a:spcPct val="100000"/>
              </a:lnSpc>
              <a:spcBef>
                <a:spcPct val="0"/>
              </a:spcBef>
              <a:spcAft>
                <a:spcPts val="0"/>
              </a:spcAft>
              <a:tabLst/>
              <a:defRPr baseline="0">
                <a:solidFill>
                  <a:schemeClr val="accent2"/>
                </a:solidFill>
              </a:defRPr>
            </a:lvl1pPr>
          </a:lstStyle>
          <a:p>
            <a:pPr marL="0" marR="0" lvl="0" indent="0" defTabSz="457200" rtl="0" eaLnBrk="1" fontAlgn="auto" latinLnBrk="0" hangingPunct="1">
              <a:lnSpc>
                <a:spcPct val="100000"/>
              </a:lnSpc>
              <a:spcBef>
                <a:spcPct val="0"/>
              </a:spcBef>
              <a:spcAft>
                <a:spcPts val="0"/>
              </a:spcAft>
              <a:tabLst/>
              <a:defRPr/>
            </a:pPr>
            <a:r>
              <a:rPr lang="en-US" dirty="0"/>
              <a:t>Image Slide</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13" name="Text Placeholder 6"/>
          <p:cNvSpPr>
            <a:spLocks noGrp="1"/>
          </p:cNvSpPr>
          <p:nvPr>
            <p:ph type="body" sz="quarter" idx="11" hasCustomPrompt="1"/>
          </p:nvPr>
        </p:nvSpPr>
        <p:spPr>
          <a:xfrm>
            <a:off x="4023360" y="1421305"/>
            <a:ext cx="4625788" cy="4581461"/>
          </a:xfrm>
        </p:spPr>
        <p:txBody>
          <a:bodyPr/>
          <a:lstStyle>
            <a:lvl1pPr marL="0" indent="0">
              <a:spcBef>
                <a:spcPts val="1200"/>
              </a:spcBef>
              <a:buNone/>
              <a:defRPr sz="2000" baseline="0"/>
            </a:lvl1pPr>
          </a:lstStyle>
          <a:p>
            <a:pPr lvl="0"/>
            <a:r>
              <a:rPr lang="en-US" dirty="0"/>
              <a:t>Insert Text Here</a:t>
            </a:r>
          </a:p>
        </p:txBody>
      </p:sp>
      <p:sp>
        <p:nvSpPr>
          <p:cNvPr id="14" name="Picture Placeholder 25"/>
          <p:cNvSpPr>
            <a:spLocks noGrp="1"/>
          </p:cNvSpPr>
          <p:nvPr>
            <p:ph type="pic" sz="quarter" idx="10"/>
          </p:nvPr>
        </p:nvSpPr>
        <p:spPr>
          <a:xfrm>
            <a:off x="451756" y="1775285"/>
            <a:ext cx="2590800" cy="3873500"/>
          </a:xfrm>
        </p:spPr>
        <p:txBody>
          <a:bodyPr/>
          <a:lstStyle/>
          <a:p>
            <a:r>
              <a:rPr lang="en-US"/>
              <a:t>Click icon to add picture</a:t>
            </a:r>
            <a:endParaRPr lang="en-IN" dirty="0"/>
          </a:p>
        </p:txBody>
      </p:sp>
    </p:spTree>
    <p:extLst>
      <p:ext uri="{BB962C8B-B14F-4D97-AF65-F5344CB8AC3E}">
        <p14:creationId xmlns:p14="http://schemas.microsoft.com/office/powerpoint/2010/main" val="5731350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aph slide - Column Graph">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p:spPr>
        <p:txBody>
          <a:bodyPr/>
          <a:lstStyle>
            <a:lvl1pPr marL="0" marR="0" indent="0" defTabSz="457200" rtl="0" eaLnBrk="1" fontAlgn="auto" latinLnBrk="0" hangingPunct="1">
              <a:lnSpc>
                <a:spcPct val="100000"/>
              </a:lnSpc>
              <a:spcBef>
                <a:spcPct val="0"/>
              </a:spcBef>
              <a:spcAft>
                <a:spcPts val="0"/>
              </a:spcAft>
              <a:tabLst/>
              <a:defRPr baseline="0">
                <a:solidFill>
                  <a:schemeClr val="accent2"/>
                </a:solidFill>
              </a:defRPr>
            </a:lvl1pPr>
          </a:lstStyle>
          <a:p>
            <a:pPr marL="0" marR="0" lvl="0" indent="0" defTabSz="457200" rtl="0" eaLnBrk="1" fontAlgn="auto" latinLnBrk="0" hangingPunct="1">
              <a:lnSpc>
                <a:spcPct val="100000"/>
              </a:lnSpc>
              <a:spcBef>
                <a:spcPct val="0"/>
              </a:spcBef>
              <a:spcAft>
                <a:spcPts val="0"/>
              </a:spcAft>
              <a:tabLst/>
              <a:defRPr/>
            </a:pPr>
            <a:r>
              <a:rPr lang="en-US" dirty="0"/>
              <a:t>Title of Column Graph</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4" name="Chart Placeholder 13"/>
          <p:cNvSpPr>
            <a:spLocks noGrp="1"/>
          </p:cNvSpPr>
          <p:nvPr>
            <p:ph type="chart" sz="quarter" idx="10"/>
          </p:nvPr>
        </p:nvSpPr>
        <p:spPr>
          <a:xfrm>
            <a:off x="460375" y="1348349"/>
            <a:ext cx="8229600" cy="4716462"/>
          </a:xfrm>
        </p:spPr>
        <p:txBody>
          <a:bodyPr/>
          <a:lstStyle/>
          <a:p>
            <a:r>
              <a:rPr lang="en-US"/>
              <a:t>Click icon to add chart</a:t>
            </a:r>
            <a:endParaRPr lang="en-IN" dirty="0"/>
          </a:p>
        </p:txBody>
      </p:sp>
      <p:sp>
        <p:nvSpPr>
          <p:cNvPr id="5" name="Oval 6"/>
          <p:cNvSpPr>
            <a:spLocks noChangeArrowheads="1"/>
          </p:cNvSpPr>
          <p:nvPr/>
        </p:nvSpPr>
        <p:spPr bwMode="gray">
          <a:xfrm>
            <a:off x="355600" y="6121101"/>
            <a:ext cx="8432800" cy="287853"/>
          </a:xfrm>
          <a:prstGeom prst="ellipse">
            <a:avLst/>
          </a:prstGeom>
          <a:gradFill rotWithShape="1">
            <a:gsLst>
              <a:gs pos="0">
                <a:srgbClr val="080808">
                  <a:alpha val="15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fontAlgn="auto">
              <a:spcBef>
                <a:spcPts val="0"/>
              </a:spcBef>
              <a:spcAft>
                <a:spcPts val="0"/>
              </a:spcAft>
              <a:defRPr/>
            </a:pPr>
            <a:endParaRPr lang="en-US" kern="0" dirty="0">
              <a:solidFill>
                <a:srgbClr val="000000"/>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aph Slide - Bar Graph">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p:spPr>
        <p:txBody>
          <a:bodyPr/>
          <a:lstStyle>
            <a:lvl1pPr marL="0" marR="0" indent="0" defTabSz="457200" rtl="0" eaLnBrk="1" fontAlgn="auto" latinLnBrk="0" hangingPunct="1">
              <a:lnSpc>
                <a:spcPct val="100000"/>
              </a:lnSpc>
              <a:spcBef>
                <a:spcPct val="0"/>
              </a:spcBef>
              <a:spcAft>
                <a:spcPts val="0"/>
              </a:spcAft>
              <a:tabLst/>
              <a:defRPr baseline="0">
                <a:solidFill>
                  <a:schemeClr val="accent2"/>
                </a:solidFill>
              </a:defRPr>
            </a:lvl1pPr>
          </a:lstStyle>
          <a:p>
            <a:pPr marL="0" marR="0" lvl="0" indent="0" defTabSz="457200" rtl="0" eaLnBrk="1" fontAlgn="auto" latinLnBrk="0" hangingPunct="1">
              <a:lnSpc>
                <a:spcPct val="100000"/>
              </a:lnSpc>
              <a:spcBef>
                <a:spcPct val="0"/>
              </a:spcBef>
              <a:spcAft>
                <a:spcPts val="0"/>
              </a:spcAft>
              <a:tabLst/>
              <a:defRPr/>
            </a:pPr>
            <a:r>
              <a:rPr lang="en-US" dirty="0"/>
              <a:t>Title of Bar Graph</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4" name="Chart Placeholder 13"/>
          <p:cNvSpPr>
            <a:spLocks noGrp="1"/>
          </p:cNvSpPr>
          <p:nvPr>
            <p:ph type="chart" sz="quarter" idx="10"/>
          </p:nvPr>
        </p:nvSpPr>
        <p:spPr>
          <a:xfrm>
            <a:off x="460375" y="1348349"/>
            <a:ext cx="8229600" cy="4716462"/>
          </a:xfrm>
        </p:spPr>
        <p:txBody>
          <a:bodyPr/>
          <a:lstStyle/>
          <a:p>
            <a:r>
              <a:rPr lang="en-US"/>
              <a:t>Click icon to add chart</a:t>
            </a:r>
            <a:endParaRPr lang="en-IN"/>
          </a:p>
        </p:txBody>
      </p:sp>
      <p:sp>
        <p:nvSpPr>
          <p:cNvPr id="5" name="Oval 6"/>
          <p:cNvSpPr>
            <a:spLocks noChangeArrowheads="1"/>
          </p:cNvSpPr>
          <p:nvPr/>
        </p:nvSpPr>
        <p:spPr bwMode="gray">
          <a:xfrm>
            <a:off x="355600" y="6121101"/>
            <a:ext cx="8432800" cy="287853"/>
          </a:xfrm>
          <a:prstGeom prst="ellipse">
            <a:avLst/>
          </a:prstGeom>
          <a:gradFill rotWithShape="1">
            <a:gsLst>
              <a:gs pos="0">
                <a:srgbClr val="080808">
                  <a:alpha val="15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fontAlgn="auto">
              <a:spcBef>
                <a:spcPts val="0"/>
              </a:spcBef>
              <a:spcAft>
                <a:spcPts val="0"/>
              </a:spcAft>
              <a:defRPr/>
            </a:pPr>
            <a:endParaRPr lang="en-US" kern="0" dirty="0">
              <a:solidFill>
                <a:srgbClr val="000000"/>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e chart slid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p:spPr>
        <p:txBody>
          <a:bodyPr/>
          <a:lstStyle>
            <a:lvl1pPr marL="0" marR="0" indent="0" defTabSz="457200" rtl="0" eaLnBrk="1" fontAlgn="auto" latinLnBrk="0" hangingPunct="1">
              <a:lnSpc>
                <a:spcPct val="100000"/>
              </a:lnSpc>
              <a:spcBef>
                <a:spcPct val="0"/>
              </a:spcBef>
              <a:spcAft>
                <a:spcPts val="0"/>
              </a:spcAft>
              <a:tabLst/>
              <a:defRPr baseline="0">
                <a:solidFill>
                  <a:schemeClr val="accent2"/>
                </a:solidFill>
              </a:defRPr>
            </a:lvl1pPr>
          </a:lstStyle>
          <a:p>
            <a:pPr marL="0" marR="0" lvl="0" indent="0" defTabSz="457200" rtl="0" eaLnBrk="1" fontAlgn="auto" latinLnBrk="0" hangingPunct="1">
              <a:lnSpc>
                <a:spcPct val="100000"/>
              </a:lnSpc>
              <a:spcBef>
                <a:spcPct val="0"/>
              </a:spcBef>
              <a:spcAft>
                <a:spcPts val="0"/>
              </a:spcAft>
              <a:tabLst/>
              <a:defRPr/>
            </a:pPr>
            <a:r>
              <a:rPr lang="en-US" dirty="0"/>
              <a:t>Title of Pie Chart</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11" name="Chart Placeholder 13"/>
          <p:cNvSpPr>
            <a:spLocks noGrp="1"/>
          </p:cNvSpPr>
          <p:nvPr>
            <p:ph type="chart" sz="quarter" idx="10"/>
          </p:nvPr>
        </p:nvSpPr>
        <p:spPr>
          <a:xfrm>
            <a:off x="460375" y="1348349"/>
            <a:ext cx="8229600" cy="4716462"/>
          </a:xfrm>
        </p:spPr>
        <p:txBody>
          <a:bodyPr/>
          <a:lstStyle/>
          <a:p>
            <a:r>
              <a:rPr lang="en-US"/>
              <a:t>Click icon to add chart</a:t>
            </a:r>
            <a:endParaRPr lang="en-IN"/>
          </a:p>
        </p:txBody>
      </p:sp>
      <p:sp>
        <p:nvSpPr>
          <p:cNvPr id="12" name="Oval 6"/>
          <p:cNvSpPr>
            <a:spLocks noChangeArrowheads="1"/>
          </p:cNvSpPr>
          <p:nvPr/>
        </p:nvSpPr>
        <p:spPr bwMode="gray">
          <a:xfrm>
            <a:off x="355600" y="6121101"/>
            <a:ext cx="8432800" cy="287853"/>
          </a:xfrm>
          <a:prstGeom prst="ellipse">
            <a:avLst/>
          </a:prstGeom>
          <a:gradFill rotWithShape="1">
            <a:gsLst>
              <a:gs pos="0">
                <a:srgbClr val="080808">
                  <a:alpha val="15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fontAlgn="auto">
              <a:spcBef>
                <a:spcPts val="0"/>
              </a:spcBef>
              <a:spcAft>
                <a:spcPts val="0"/>
              </a:spcAft>
              <a:defRPr/>
            </a:pPr>
            <a:endParaRPr lang="en-US" kern="0" dirty="0">
              <a:solidFill>
                <a:srgbClr val="000000"/>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ie Chart slide option">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p:spPr>
        <p:txBody>
          <a:bodyPr/>
          <a:lstStyle>
            <a:lvl1pPr marL="0" marR="0" indent="0" defTabSz="457200" rtl="0" eaLnBrk="1" fontAlgn="auto" latinLnBrk="0" hangingPunct="1">
              <a:lnSpc>
                <a:spcPct val="100000"/>
              </a:lnSpc>
              <a:spcBef>
                <a:spcPct val="0"/>
              </a:spcBef>
              <a:spcAft>
                <a:spcPts val="0"/>
              </a:spcAft>
              <a:tabLst/>
              <a:defRPr baseline="0">
                <a:solidFill>
                  <a:schemeClr val="accent2"/>
                </a:solidFill>
              </a:defRPr>
            </a:lvl1pPr>
          </a:lstStyle>
          <a:p>
            <a:pPr marL="0" marR="0" lvl="0" indent="0" defTabSz="457200" rtl="0" eaLnBrk="1" fontAlgn="auto" latinLnBrk="0" hangingPunct="1">
              <a:lnSpc>
                <a:spcPct val="100000"/>
              </a:lnSpc>
              <a:spcBef>
                <a:spcPct val="0"/>
              </a:spcBef>
              <a:spcAft>
                <a:spcPts val="0"/>
              </a:spcAft>
              <a:tabLst/>
              <a:defRPr/>
            </a:pPr>
            <a:r>
              <a:rPr lang="en-US" dirty="0"/>
              <a:t>Title of Pie Chart</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5" name="Chart Placeholder 13"/>
          <p:cNvSpPr>
            <a:spLocks noGrp="1"/>
          </p:cNvSpPr>
          <p:nvPr>
            <p:ph type="chart" sz="quarter" idx="10"/>
          </p:nvPr>
        </p:nvSpPr>
        <p:spPr>
          <a:xfrm>
            <a:off x="460375" y="1348349"/>
            <a:ext cx="8229600" cy="4716462"/>
          </a:xfrm>
        </p:spPr>
        <p:txBody>
          <a:bodyPr/>
          <a:lstStyle/>
          <a:p>
            <a:r>
              <a:rPr lang="en-US"/>
              <a:t>Click icon to add chart</a:t>
            </a:r>
            <a:endParaRPr lang="en-IN"/>
          </a:p>
        </p:txBody>
      </p:sp>
      <p:sp>
        <p:nvSpPr>
          <p:cNvPr id="7" name="Oval 6"/>
          <p:cNvSpPr>
            <a:spLocks noChangeArrowheads="1"/>
          </p:cNvSpPr>
          <p:nvPr/>
        </p:nvSpPr>
        <p:spPr bwMode="gray">
          <a:xfrm>
            <a:off x="355600" y="6121101"/>
            <a:ext cx="8432800" cy="287853"/>
          </a:xfrm>
          <a:prstGeom prst="ellipse">
            <a:avLst/>
          </a:prstGeom>
          <a:gradFill rotWithShape="1">
            <a:gsLst>
              <a:gs pos="0">
                <a:srgbClr val="080808">
                  <a:alpha val="15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fontAlgn="auto">
              <a:spcBef>
                <a:spcPts val="0"/>
              </a:spcBef>
              <a:spcAft>
                <a:spcPts val="0"/>
              </a:spcAft>
              <a:defRPr/>
            </a:pPr>
            <a:endParaRPr lang="en-US" kern="0" dirty="0">
              <a:solidFill>
                <a:srgbClr val="000000"/>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cons slide">
    <p:spTree>
      <p:nvGrpSpPr>
        <p:cNvPr id="1" name=""/>
        <p:cNvGrpSpPr/>
        <p:nvPr/>
      </p:nvGrpSpPr>
      <p:grpSpPr>
        <a:xfrm>
          <a:off x="0" y="0"/>
          <a:ext cx="0" cy="0"/>
          <a:chOff x="0" y="0"/>
          <a:chExt cx="0" cy="0"/>
        </a:xfrm>
      </p:grpSpPr>
      <p:sp>
        <p:nvSpPr>
          <p:cNvPr id="42" name="Oval 6"/>
          <p:cNvSpPr>
            <a:spLocks noChangeArrowheads="1"/>
          </p:cNvSpPr>
          <p:nvPr/>
        </p:nvSpPr>
        <p:spPr bwMode="gray">
          <a:xfrm>
            <a:off x="355600" y="5858423"/>
            <a:ext cx="8432800" cy="550531"/>
          </a:xfrm>
          <a:prstGeom prst="ellipse">
            <a:avLst/>
          </a:prstGeom>
          <a:gradFill rotWithShape="1">
            <a:gsLst>
              <a:gs pos="0">
                <a:srgbClr val="080808">
                  <a:alpha val="20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fontAlgn="auto">
              <a:spcBef>
                <a:spcPts val="0"/>
              </a:spcBef>
              <a:spcAft>
                <a:spcPts val="0"/>
              </a:spcAft>
              <a:defRPr/>
            </a:pPr>
            <a:endParaRPr lang="en-US" kern="0" dirty="0">
              <a:solidFill>
                <a:srgbClr val="000000"/>
              </a:solidFill>
            </a:endParaRPr>
          </a:p>
        </p:txBody>
      </p:sp>
      <p:sp>
        <p:nvSpPr>
          <p:cNvPr id="57" name="Text Placeholder 56"/>
          <p:cNvSpPr>
            <a:spLocks noGrp="1"/>
          </p:cNvSpPr>
          <p:nvPr>
            <p:ph type="body" sz="quarter" idx="10" hasCustomPrompt="1"/>
          </p:nvPr>
        </p:nvSpPr>
        <p:spPr>
          <a:xfrm>
            <a:off x="780166" y="4223431"/>
            <a:ext cx="1452108" cy="566737"/>
          </a:xfrm>
        </p:spPr>
        <p:txBody>
          <a:bodyPr anchor="ctr">
            <a:normAutofit/>
          </a:bodyPr>
          <a:lstStyle>
            <a:lvl1pPr algn="ctr">
              <a:buNone/>
              <a:defRPr lang="en-IN" sz="1800" kern="1200" dirty="0" smtClean="0">
                <a:solidFill>
                  <a:schemeClr val="accent2"/>
                </a:solidFill>
                <a:latin typeface="+mn-lt"/>
                <a:ea typeface="+mn-ea"/>
                <a:cs typeface="Arial" pitchFamily="34" charset="0"/>
              </a:defRPr>
            </a:lvl1pPr>
          </a:lstStyle>
          <a:p>
            <a:pPr lvl="0"/>
            <a:r>
              <a:rPr lang="en-US" dirty="0"/>
              <a:t>Text 1</a:t>
            </a:r>
            <a:endParaRPr lang="en-IN" dirty="0"/>
          </a:p>
        </p:txBody>
      </p:sp>
      <p:sp>
        <p:nvSpPr>
          <p:cNvPr id="12" name="Title 4"/>
          <p:cNvSpPr>
            <a:spLocks noGrp="1"/>
          </p:cNvSpPr>
          <p:nvPr>
            <p:ph type="title" hasCustomPrompt="1"/>
          </p:nvPr>
        </p:nvSpPr>
        <p:spPr>
          <a:xfrm>
            <a:off x="460375" y="140024"/>
            <a:ext cx="8229600" cy="553998"/>
          </a:xfrm>
        </p:spPr>
        <p:txBody>
          <a:bodyPr/>
          <a:lstStyle>
            <a:lvl1pPr>
              <a:defRPr>
                <a:solidFill>
                  <a:schemeClr val="accent2"/>
                </a:solidFill>
              </a:defRPr>
            </a:lvl1pPr>
          </a:lstStyle>
          <a:p>
            <a:r>
              <a:rPr lang="en-US" dirty="0"/>
              <a:t>Click to Add Title</a:t>
            </a:r>
          </a:p>
        </p:txBody>
      </p:sp>
      <p:sp>
        <p:nvSpPr>
          <p:cNvPr id="10" name="Text Placeholder 2"/>
          <p:cNvSpPr>
            <a:spLocks noGrp="1"/>
          </p:cNvSpPr>
          <p:nvPr>
            <p:ph type="body" sz="quarter" idx="18" hasCustomPrompt="1"/>
          </p:nvPr>
        </p:nvSpPr>
        <p:spPr>
          <a:xfrm>
            <a:off x="774700" y="2679700"/>
            <a:ext cx="1463040" cy="146304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13" name="Text Placeholder 56"/>
          <p:cNvSpPr>
            <a:spLocks noGrp="1"/>
          </p:cNvSpPr>
          <p:nvPr>
            <p:ph type="body" sz="quarter" idx="19" hasCustomPrompt="1"/>
          </p:nvPr>
        </p:nvSpPr>
        <p:spPr>
          <a:xfrm>
            <a:off x="2807316" y="4223431"/>
            <a:ext cx="1452108" cy="566737"/>
          </a:xfrm>
        </p:spPr>
        <p:txBody>
          <a:bodyPr anchor="ctr">
            <a:normAutofit/>
          </a:bodyPr>
          <a:lstStyle>
            <a:lvl1pPr algn="ctr">
              <a:buNone/>
              <a:defRPr lang="en-IN" sz="1800" kern="1200" dirty="0" smtClean="0">
                <a:solidFill>
                  <a:schemeClr val="accent2"/>
                </a:solidFill>
                <a:latin typeface="+mn-lt"/>
                <a:ea typeface="+mn-ea"/>
                <a:cs typeface="Arial" pitchFamily="34" charset="0"/>
              </a:defRPr>
            </a:lvl1pPr>
          </a:lstStyle>
          <a:p>
            <a:pPr lvl="0"/>
            <a:r>
              <a:rPr lang="en-US" dirty="0"/>
              <a:t>Text 2</a:t>
            </a:r>
            <a:endParaRPr lang="en-IN" dirty="0"/>
          </a:p>
        </p:txBody>
      </p:sp>
      <p:sp>
        <p:nvSpPr>
          <p:cNvPr id="14" name="Text Placeholder 2"/>
          <p:cNvSpPr>
            <a:spLocks noGrp="1"/>
          </p:cNvSpPr>
          <p:nvPr>
            <p:ph type="body" sz="quarter" idx="20" hasCustomPrompt="1"/>
          </p:nvPr>
        </p:nvSpPr>
        <p:spPr>
          <a:xfrm>
            <a:off x="2801850" y="2679700"/>
            <a:ext cx="1463040" cy="146304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15" name="Text Placeholder 56"/>
          <p:cNvSpPr>
            <a:spLocks noGrp="1"/>
          </p:cNvSpPr>
          <p:nvPr>
            <p:ph type="body" sz="quarter" idx="21" hasCustomPrompt="1"/>
          </p:nvPr>
        </p:nvSpPr>
        <p:spPr>
          <a:xfrm>
            <a:off x="4811800" y="4223431"/>
            <a:ext cx="1452108" cy="566737"/>
          </a:xfrm>
        </p:spPr>
        <p:txBody>
          <a:bodyPr anchor="ctr">
            <a:normAutofit/>
          </a:bodyPr>
          <a:lstStyle>
            <a:lvl1pPr algn="ctr">
              <a:buNone/>
              <a:defRPr lang="en-IN" sz="1800" kern="1200" dirty="0" smtClean="0">
                <a:solidFill>
                  <a:schemeClr val="accent2"/>
                </a:solidFill>
                <a:latin typeface="+mn-lt"/>
                <a:ea typeface="+mn-ea"/>
                <a:cs typeface="Arial" pitchFamily="34" charset="0"/>
              </a:defRPr>
            </a:lvl1pPr>
          </a:lstStyle>
          <a:p>
            <a:pPr lvl="0"/>
            <a:r>
              <a:rPr lang="en-US" dirty="0"/>
              <a:t>Text 3</a:t>
            </a:r>
            <a:endParaRPr lang="en-IN" dirty="0"/>
          </a:p>
        </p:txBody>
      </p:sp>
      <p:sp>
        <p:nvSpPr>
          <p:cNvPr id="16" name="Text Placeholder 2"/>
          <p:cNvSpPr>
            <a:spLocks noGrp="1"/>
          </p:cNvSpPr>
          <p:nvPr>
            <p:ph type="body" sz="quarter" idx="22" hasCustomPrompt="1"/>
          </p:nvPr>
        </p:nvSpPr>
        <p:spPr>
          <a:xfrm>
            <a:off x="4806334" y="2679700"/>
            <a:ext cx="1463040" cy="146304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17" name="Text Placeholder 56"/>
          <p:cNvSpPr>
            <a:spLocks noGrp="1"/>
          </p:cNvSpPr>
          <p:nvPr>
            <p:ph type="body" sz="quarter" idx="23" hasCustomPrompt="1"/>
          </p:nvPr>
        </p:nvSpPr>
        <p:spPr>
          <a:xfrm>
            <a:off x="6787266" y="4223431"/>
            <a:ext cx="1452108" cy="566737"/>
          </a:xfrm>
        </p:spPr>
        <p:txBody>
          <a:bodyPr anchor="ctr">
            <a:normAutofit/>
          </a:bodyPr>
          <a:lstStyle>
            <a:lvl1pPr algn="ctr">
              <a:buNone/>
              <a:defRPr lang="en-IN" sz="1800" kern="1200" dirty="0" smtClean="0">
                <a:solidFill>
                  <a:schemeClr val="accent2"/>
                </a:solidFill>
                <a:latin typeface="+mn-lt"/>
                <a:ea typeface="+mn-ea"/>
                <a:cs typeface="Arial" pitchFamily="34" charset="0"/>
              </a:defRPr>
            </a:lvl1pPr>
          </a:lstStyle>
          <a:p>
            <a:pPr lvl="0"/>
            <a:r>
              <a:rPr lang="en-US" dirty="0"/>
              <a:t>Text 4</a:t>
            </a:r>
            <a:endParaRPr lang="en-IN" dirty="0"/>
          </a:p>
        </p:txBody>
      </p:sp>
      <p:sp>
        <p:nvSpPr>
          <p:cNvPr id="18" name="Text Placeholder 2"/>
          <p:cNvSpPr>
            <a:spLocks noGrp="1"/>
          </p:cNvSpPr>
          <p:nvPr>
            <p:ph type="body" sz="quarter" idx="24" hasCustomPrompt="1"/>
          </p:nvPr>
        </p:nvSpPr>
        <p:spPr>
          <a:xfrm>
            <a:off x="6781800" y="2679700"/>
            <a:ext cx="1463040" cy="146304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slide">
    <p:spTree>
      <p:nvGrpSpPr>
        <p:cNvPr id="1" name=""/>
        <p:cNvGrpSpPr/>
        <p:nvPr/>
      </p:nvGrpSpPr>
      <p:grpSpPr>
        <a:xfrm>
          <a:off x="0" y="0"/>
          <a:ext cx="0" cy="0"/>
          <a:chOff x="0" y="0"/>
          <a:chExt cx="0" cy="0"/>
        </a:xfrm>
      </p:grpSpPr>
      <p:sp>
        <p:nvSpPr>
          <p:cNvPr id="16" name="Title 1"/>
          <p:cNvSpPr>
            <a:spLocks noGrp="1"/>
          </p:cNvSpPr>
          <p:nvPr>
            <p:ph type="ctrTitle" hasCustomPrompt="1"/>
          </p:nvPr>
        </p:nvSpPr>
        <p:spPr>
          <a:xfrm>
            <a:off x="460375" y="145522"/>
            <a:ext cx="8229600" cy="548640"/>
          </a:xfrm>
        </p:spPr>
        <p:txBody>
          <a:bodyPr>
            <a:normAutofit/>
          </a:bodyPr>
          <a:lstStyle>
            <a:lvl1pPr>
              <a:defRPr>
                <a:solidFill>
                  <a:schemeClr val="accent2"/>
                </a:solidFill>
                <a:latin typeface="+mj-lt"/>
              </a:defRPr>
            </a:lvl1pPr>
          </a:lstStyle>
          <a:p>
            <a:r>
              <a:rPr lang="en-US" dirty="0"/>
              <a:t>Agenda</a:t>
            </a:r>
            <a:endParaRPr lang="en-IN" dirty="0"/>
          </a:p>
        </p:txBody>
      </p:sp>
      <p:sp>
        <p:nvSpPr>
          <p:cNvPr id="17" name="Text Placeholder 38"/>
          <p:cNvSpPr>
            <a:spLocks noGrp="1"/>
          </p:cNvSpPr>
          <p:nvPr>
            <p:ph type="body" sz="quarter" idx="10" hasCustomPrompt="1"/>
          </p:nvPr>
        </p:nvSpPr>
        <p:spPr>
          <a:xfrm>
            <a:off x="1009015" y="1350509"/>
            <a:ext cx="7680960" cy="640080"/>
          </a:xfrm>
        </p:spPr>
        <p:txBody>
          <a:bodyPr anchor="ctr">
            <a:noAutofit/>
          </a:bodyPr>
          <a:lstStyle>
            <a:lvl1pPr marL="0" indent="0">
              <a:buNone/>
              <a:defRPr sz="2800" b="1">
                <a:solidFill>
                  <a:schemeClr val="accent2"/>
                </a:solidFill>
                <a:latin typeface="+mn-lt"/>
              </a:defRPr>
            </a:lvl1pPr>
            <a:lvl2pPr>
              <a:buNone/>
              <a:defRPr/>
            </a:lvl2pPr>
            <a:lvl3pPr>
              <a:buNone/>
              <a:defRPr/>
            </a:lvl3pPr>
            <a:lvl4pPr>
              <a:buNone/>
              <a:defRPr/>
            </a:lvl4pPr>
            <a:lvl5pPr>
              <a:buNone/>
              <a:defRPr/>
            </a:lvl5pPr>
          </a:lstStyle>
          <a:p>
            <a:pPr lvl="0"/>
            <a:r>
              <a:rPr lang="en-US" dirty="0"/>
              <a:t>Insert text here</a:t>
            </a:r>
          </a:p>
        </p:txBody>
      </p:sp>
      <p:sp>
        <p:nvSpPr>
          <p:cNvPr id="18" name="Text Placeholder 38"/>
          <p:cNvSpPr>
            <a:spLocks noGrp="1"/>
          </p:cNvSpPr>
          <p:nvPr>
            <p:ph type="body" sz="quarter" idx="11" hasCustomPrompt="1"/>
          </p:nvPr>
        </p:nvSpPr>
        <p:spPr>
          <a:xfrm>
            <a:off x="1009015" y="2380789"/>
            <a:ext cx="7680960" cy="640080"/>
          </a:xfrm>
        </p:spPr>
        <p:txBody>
          <a:bodyPr anchor="ctr">
            <a:noAutofit/>
          </a:bodyPr>
          <a:lstStyle>
            <a:lvl1pPr marL="0" indent="0">
              <a:buNone/>
              <a:tabLst/>
              <a:defRPr sz="2800" b="1">
                <a:solidFill>
                  <a:schemeClr val="accent2"/>
                </a:solidFill>
                <a:latin typeface="+mn-lt"/>
              </a:defRPr>
            </a:lvl1pPr>
            <a:lvl2pPr>
              <a:buNone/>
              <a:defRPr/>
            </a:lvl2pPr>
            <a:lvl3pPr>
              <a:buNone/>
              <a:defRPr/>
            </a:lvl3pPr>
            <a:lvl4pPr>
              <a:buNone/>
              <a:defRPr/>
            </a:lvl4pPr>
            <a:lvl5pPr>
              <a:buNone/>
              <a:defRPr/>
            </a:lvl5pPr>
          </a:lstStyle>
          <a:p>
            <a:pPr lvl="0"/>
            <a:r>
              <a:rPr lang="en-US" dirty="0"/>
              <a:t>Insert text here</a:t>
            </a:r>
          </a:p>
        </p:txBody>
      </p:sp>
      <p:sp>
        <p:nvSpPr>
          <p:cNvPr id="24" name="Text Placeholder 38"/>
          <p:cNvSpPr>
            <a:spLocks noGrp="1"/>
          </p:cNvSpPr>
          <p:nvPr>
            <p:ph type="body" sz="quarter" idx="12" hasCustomPrompt="1"/>
          </p:nvPr>
        </p:nvSpPr>
        <p:spPr>
          <a:xfrm>
            <a:off x="1009015" y="3403153"/>
            <a:ext cx="7680960" cy="640080"/>
          </a:xfrm>
        </p:spPr>
        <p:txBody>
          <a:bodyPr anchor="ctr">
            <a:noAutofit/>
          </a:bodyPr>
          <a:lstStyle>
            <a:lvl1pPr marL="0" indent="0">
              <a:buNone/>
              <a:defRPr sz="2800" b="1">
                <a:solidFill>
                  <a:schemeClr val="accent2"/>
                </a:solidFill>
                <a:latin typeface="+mn-lt"/>
              </a:defRPr>
            </a:lvl1pPr>
            <a:lvl2pPr>
              <a:buNone/>
              <a:defRPr/>
            </a:lvl2pPr>
            <a:lvl3pPr>
              <a:buNone/>
              <a:defRPr/>
            </a:lvl3pPr>
            <a:lvl4pPr>
              <a:buNone/>
              <a:defRPr/>
            </a:lvl4pPr>
            <a:lvl5pPr>
              <a:buNone/>
              <a:defRPr/>
            </a:lvl5pPr>
          </a:lstStyle>
          <a:p>
            <a:pPr lvl="0"/>
            <a:r>
              <a:rPr lang="en-US" dirty="0"/>
              <a:t>Insert text here</a:t>
            </a:r>
          </a:p>
        </p:txBody>
      </p:sp>
      <p:sp>
        <p:nvSpPr>
          <p:cNvPr id="25" name="Text Placeholder 38"/>
          <p:cNvSpPr>
            <a:spLocks noGrp="1"/>
          </p:cNvSpPr>
          <p:nvPr>
            <p:ph type="body" sz="quarter" idx="13" hasCustomPrompt="1"/>
          </p:nvPr>
        </p:nvSpPr>
        <p:spPr>
          <a:xfrm>
            <a:off x="1009015" y="4462030"/>
            <a:ext cx="7680960" cy="640080"/>
          </a:xfrm>
        </p:spPr>
        <p:txBody>
          <a:bodyPr anchor="ctr">
            <a:noAutofit/>
          </a:bodyPr>
          <a:lstStyle>
            <a:lvl1pPr marL="0" indent="0">
              <a:buNone/>
              <a:defRPr sz="2800" b="1">
                <a:solidFill>
                  <a:schemeClr val="accent2"/>
                </a:solidFill>
                <a:latin typeface="+mn-lt"/>
              </a:defRPr>
            </a:lvl1pPr>
            <a:lvl2pPr>
              <a:buNone/>
              <a:defRPr/>
            </a:lvl2pPr>
            <a:lvl3pPr>
              <a:buNone/>
              <a:defRPr/>
            </a:lvl3pPr>
            <a:lvl4pPr>
              <a:buNone/>
              <a:defRPr/>
            </a:lvl4pPr>
            <a:lvl5pPr>
              <a:buNone/>
              <a:defRPr/>
            </a:lvl5pPr>
          </a:lstStyle>
          <a:p>
            <a:pPr lvl="0"/>
            <a:r>
              <a:rPr lang="en-US" dirty="0"/>
              <a:t>Insert text here</a:t>
            </a:r>
          </a:p>
        </p:txBody>
      </p:sp>
      <p:sp>
        <p:nvSpPr>
          <p:cNvPr id="27" name="Text Placeholder 38"/>
          <p:cNvSpPr>
            <a:spLocks noGrp="1"/>
          </p:cNvSpPr>
          <p:nvPr>
            <p:ph type="body" sz="quarter" idx="14" hasCustomPrompt="1"/>
          </p:nvPr>
        </p:nvSpPr>
        <p:spPr>
          <a:xfrm>
            <a:off x="1009015" y="5504120"/>
            <a:ext cx="7680960" cy="640080"/>
          </a:xfrm>
        </p:spPr>
        <p:txBody>
          <a:bodyPr anchor="ctr">
            <a:noAutofit/>
          </a:bodyPr>
          <a:lstStyle>
            <a:lvl1pPr marL="0" indent="0">
              <a:buNone/>
              <a:defRPr sz="2800" b="1">
                <a:solidFill>
                  <a:schemeClr val="accent2"/>
                </a:solidFill>
                <a:latin typeface="+mn-lt"/>
              </a:defRPr>
            </a:lvl1pPr>
            <a:lvl2pPr>
              <a:buNone/>
              <a:defRPr/>
            </a:lvl2pPr>
            <a:lvl3pPr>
              <a:buNone/>
              <a:defRPr/>
            </a:lvl3pPr>
            <a:lvl4pPr>
              <a:buNone/>
              <a:defRPr/>
            </a:lvl4pPr>
            <a:lvl5pPr>
              <a:buNone/>
              <a:defRPr/>
            </a:lvl5pPr>
          </a:lstStyle>
          <a:p>
            <a:pPr lvl="0"/>
            <a:r>
              <a:rPr lang="en-US" dirty="0"/>
              <a:t>Insert text here</a:t>
            </a:r>
          </a:p>
        </p:txBody>
      </p:sp>
      <p:sp>
        <p:nvSpPr>
          <p:cNvPr id="28" name="Text Placeholder 38"/>
          <p:cNvSpPr>
            <a:spLocks noGrp="1"/>
          </p:cNvSpPr>
          <p:nvPr>
            <p:ph type="body" sz="quarter" idx="15" hasCustomPrompt="1"/>
          </p:nvPr>
        </p:nvSpPr>
        <p:spPr>
          <a:xfrm>
            <a:off x="460375" y="1345746"/>
            <a:ext cx="352425" cy="668792"/>
          </a:xfr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p:spPr>
        <p:txBody>
          <a:bodyPr anchor="ctr">
            <a:normAutofit/>
          </a:bodyPr>
          <a:lstStyle>
            <a:lvl1pPr marL="0" indent="0" algn="ctr">
              <a:buFont typeface="Arial" pitchFamily="34" charset="0"/>
              <a:buNone/>
              <a:defRPr sz="2400" b="1">
                <a:solidFill>
                  <a:schemeClr val="bg1"/>
                </a:solidFill>
                <a:latin typeface="+mn-lt"/>
              </a:defRPr>
            </a:lvl1pPr>
            <a:lvl2pPr>
              <a:buNone/>
              <a:defRPr/>
            </a:lvl2pPr>
            <a:lvl3pPr>
              <a:buNone/>
              <a:defRPr/>
            </a:lvl3pPr>
            <a:lvl4pPr>
              <a:buNone/>
              <a:defRPr/>
            </a:lvl4pPr>
            <a:lvl5pPr>
              <a:buNone/>
              <a:defRPr/>
            </a:lvl5pPr>
          </a:lstStyle>
          <a:p>
            <a:pPr lvl="0"/>
            <a:r>
              <a:rPr lang="en-US" dirty="0"/>
              <a:t>1</a:t>
            </a:r>
          </a:p>
        </p:txBody>
      </p:sp>
      <p:sp>
        <p:nvSpPr>
          <p:cNvPr id="29" name="Text Placeholder 38"/>
          <p:cNvSpPr>
            <a:spLocks noGrp="1"/>
          </p:cNvSpPr>
          <p:nvPr>
            <p:ph type="body" sz="quarter" idx="16" hasCustomPrompt="1"/>
          </p:nvPr>
        </p:nvSpPr>
        <p:spPr>
          <a:xfrm>
            <a:off x="460375" y="2384085"/>
            <a:ext cx="352425" cy="668792"/>
          </a:xfr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p:spPr>
        <p:txBody>
          <a:bodyPr anchor="ctr">
            <a:normAutofit/>
          </a:bodyPr>
          <a:lstStyle>
            <a:lvl1pPr marL="342900" indent="-342900" algn="ctr">
              <a:buFont typeface="Arial" pitchFamily="34" charset="0"/>
              <a:buNone/>
              <a:defRPr lang="en-US" sz="2400" b="1" dirty="0" smtClean="0">
                <a:solidFill>
                  <a:schemeClr val="bg1"/>
                </a:solidFill>
                <a:latin typeface="+mn-lt"/>
              </a:defRPr>
            </a:lvl1pPr>
          </a:lstStyle>
          <a:p>
            <a:pPr marL="0" lvl="0" indent="0" algn="ctr"/>
            <a:r>
              <a:rPr lang="en-US" dirty="0"/>
              <a:t>2</a:t>
            </a:r>
          </a:p>
        </p:txBody>
      </p:sp>
      <p:sp>
        <p:nvSpPr>
          <p:cNvPr id="30" name="Text Placeholder 38"/>
          <p:cNvSpPr>
            <a:spLocks noGrp="1"/>
          </p:cNvSpPr>
          <p:nvPr>
            <p:ph type="body" sz="quarter" idx="17" hasCustomPrompt="1"/>
          </p:nvPr>
        </p:nvSpPr>
        <p:spPr>
          <a:xfrm>
            <a:off x="460375" y="3422424"/>
            <a:ext cx="352425" cy="668792"/>
          </a:xfr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p:spPr>
        <p:txBody>
          <a:bodyPr anchor="ctr">
            <a:normAutofit/>
          </a:bodyPr>
          <a:lstStyle>
            <a:lvl1pPr marL="342900" indent="-342900" algn="ctr">
              <a:buFont typeface="Arial" pitchFamily="34" charset="0"/>
              <a:buNone/>
              <a:defRPr lang="en-US" sz="2400" b="1" dirty="0" smtClean="0">
                <a:solidFill>
                  <a:schemeClr val="bg1"/>
                </a:solidFill>
                <a:latin typeface="+mn-lt"/>
              </a:defRPr>
            </a:lvl1pPr>
          </a:lstStyle>
          <a:p>
            <a:pPr marL="0" lvl="0" indent="0" algn="ctr"/>
            <a:r>
              <a:rPr lang="en-US" dirty="0"/>
              <a:t>3</a:t>
            </a:r>
          </a:p>
        </p:txBody>
      </p:sp>
      <p:sp>
        <p:nvSpPr>
          <p:cNvPr id="32" name="Text Placeholder 38"/>
          <p:cNvSpPr>
            <a:spLocks noGrp="1"/>
          </p:cNvSpPr>
          <p:nvPr>
            <p:ph type="body" sz="quarter" idx="18" hasCustomPrompt="1"/>
          </p:nvPr>
        </p:nvSpPr>
        <p:spPr>
          <a:xfrm>
            <a:off x="460375" y="4460763"/>
            <a:ext cx="352425" cy="668792"/>
          </a:xfr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p:spPr>
        <p:txBody>
          <a:bodyPr anchor="ctr">
            <a:normAutofit/>
          </a:bodyPr>
          <a:lstStyle>
            <a:lvl1pPr marL="342900" indent="-342900" algn="ctr">
              <a:buFont typeface="Arial" pitchFamily="34" charset="0"/>
              <a:buNone/>
              <a:defRPr lang="en-US" sz="2400" b="1" dirty="0" smtClean="0">
                <a:solidFill>
                  <a:schemeClr val="bg1"/>
                </a:solidFill>
                <a:latin typeface="+mn-lt"/>
              </a:defRPr>
            </a:lvl1pPr>
          </a:lstStyle>
          <a:p>
            <a:pPr marL="0" lvl="0" indent="0" algn="ctr"/>
            <a:r>
              <a:rPr lang="en-US" dirty="0"/>
              <a:t>4</a:t>
            </a:r>
          </a:p>
        </p:txBody>
      </p:sp>
      <p:sp>
        <p:nvSpPr>
          <p:cNvPr id="33" name="Text Placeholder 38"/>
          <p:cNvSpPr>
            <a:spLocks noGrp="1"/>
          </p:cNvSpPr>
          <p:nvPr>
            <p:ph type="body" sz="quarter" idx="19" hasCustomPrompt="1"/>
          </p:nvPr>
        </p:nvSpPr>
        <p:spPr>
          <a:xfrm>
            <a:off x="460375" y="5499100"/>
            <a:ext cx="352425" cy="668792"/>
          </a:xfr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p:spPr>
        <p:txBody>
          <a:bodyPr anchor="ctr">
            <a:normAutofit/>
          </a:bodyPr>
          <a:lstStyle>
            <a:lvl1pPr marL="342900" indent="-342900" algn="ctr">
              <a:buFont typeface="Arial" pitchFamily="34" charset="0"/>
              <a:buNone/>
              <a:defRPr lang="en-US" sz="2400" b="1" dirty="0" smtClean="0">
                <a:solidFill>
                  <a:schemeClr val="bg1"/>
                </a:solidFill>
                <a:latin typeface="+mn-lt"/>
              </a:defRPr>
            </a:lvl1pPr>
          </a:lstStyle>
          <a:p>
            <a:pPr marL="0" lvl="0" indent="0" algn="ctr"/>
            <a:r>
              <a:rPr lang="en-US" dirty="0"/>
              <a:t>5</a:t>
            </a:r>
          </a:p>
        </p:txBody>
      </p:sp>
    </p:spTree>
    <p:extLst>
      <p:ext uri="{BB962C8B-B14F-4D97-AF65-F5344CB8AC3E}">
        <p14:creationId xmlns:p14="http://schemas.microsoft.com/office/powerpoint/2010/main" val="5925382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con connector slide">
    <p:spTree>
      <p:nvGrpSpPr>
        <p:cNvPr id="1" name=""/>
        <p:cNvGrpSpPr/>
        <p:nvPr/>
      </p:nvGrpSpPr>
      <p:grpSpPr>
        <a:xfrm>
          <a:off x="0" y="0"/>
          <a:ext cx="0" cy="0"/>
          <a:chOff x="0" y="0"/>
          <a:chExt cx="0" cy="0"/>
        </a:xfrm>
      </p:grpSpPr>
      <p:sp>
        <p:nvSpPr>
          <p:cNvPr id="27" name="Text Placeholder 2"/>
          <p:cNvSpPr>
            <a:spLocks noGrp="1"/>
          </p:cNvSpPr>
          <p:nvPr>
            <p:ph type="body" sz="quarter" idx="22" hasCustomPrompt="1"/>
          </p:nvPr>
        </p:nvSpPr>
        <p:spPr>
          <a:xfrm>
            <a:off x="2642616" y="1727200"/>
            <a:ext cx="3858768" cy="3858768"/>
          </a:xfrm>
          <a:prstGeom prst="ellipse">
            <a:avLst/>
          </a:prstGeom>
          <a:noFill/>
          <a:ln>
            <a:solidFill>
              <a:schemeClr val="accent2">
                <a:lumMod val="40000"/>
                <a:lumOff val="60000"/>
              </a:schemeClr>
            </a:solidFill>
            <a:prstDash val="sysDash"/>
          </a:ln>
        </p:spPr>
        <p:txBody>
          <a:bodyPr/>
          <a:lstStyle>
            <a:lvl1pPr marL="0" indent="0">
              <a:buNone/>
              <a:defRPr>
                <a:noFill/>
              </a:defRPr>
            </a:lvl1pPr>
          </a:lstStyle>
          <a:p>
            <a:pPr lvl="0"/>
            <a:r>
              <a:rPr lang="en-US" dirty="0"/>
              <a:t>.</a:t>
            </a:r>
          </a:p>
        </p:txBody>
      </p:sp>
      <p:sp>
        <p:nvSpPr>
          <p:cNvPr id="38" name="Title 4"/>
          <p:cNvSpPr>
            <a:spLocks noGrp="1"/>
          </p:cNvSpPr>
          <p:nvPr>
            <p:ph type="title" hasCustomPrompt="1"/>
          </p:nvPr>
        </p:nvSpPr>
        <p:spPr>
          <a:xfrm>
            <a:off x="460375" y="140024"/>
            <a:ext cx="8229600" cy="553998"/>
          </a:xfrm>
        </p:spPr>
        <p:txBody>
          <a:bodyPr/>
          <a:lstStyle>
            <a:lvl1pPr>
              <a:defRPr>
                <a:solidFill>
                  <a:schemeClr val="accent2"/>
                </a:solidFill>
              </a:defRPr>
            </a:lvl1pPr>
          </a:lstStyle>
          <a:p>
            <a:r>
              <a:rPr lang="en-US" dirty="0"/>
              <a:t>Click to Add Title</a:t>
            </a:r>
          </a:p>
        </p:txBody>
      </p:sp>
      <p:sp>
        <p:nvSpPr>
          <p:cNvPr id="30" name="Text Placeholder 56"/>
          <p:cNvSpPr>
            <a:spLocks noGrp="1"/>
          </p:cNvSpPr>
          <p:nvPr>
            <p:ph type="body" sz="quarter" idx="14" hasCustomPrompt="1"/>
          </p:nvPr>
        </p:nvSpPr>
        <p:spPr>
          <a:xfrm>
            <a:off x="3474131" y="3152631"/>
            <a:ext cx="2231528" cy="693655"/>
          </a:xfrm>
        </p:spPr>
        <p:txBody>
          <a:bodyPr>
            <a:noAutofit/>
          </a:bodyPr>
          <a:lstStyle>
            <a:lvl1pPr marL="0" indent="0" algn="ctr">
              <a:buNone/>
              <a:defRPr lang="en-IN" sz="2000" kern="1200" baseline="0" dirty="0" smtClean="0">
                <a:solidFill>
                  <a:schemeClr val="accent2"/>
                </a:solidFill>
                <a:latin typeface="+mj-lt"/>
                <a:ea typeface="+mn-ea"/>
                <a:cs typeface="Arial" pitchFamily="34" charset="0"/>
              </a:defRPr>
            </a:lvl1pPr>
          </a:lstStyle>
          <a:p>
            <a:pPr lvl="0"/>
            <a:r>
              <a:rPr lang="en-US" dirty="0"/>
              <a:t>INSERT TEXT Subject Matter</a:t>
            </a:r>
            <a:endParaRPr lang="en-IN" dirty="0"/>
          </a:p>
        </p:txBody>
      </p:sp>
      <p:sp>
        <p:nvSpPr>
          <p:cNvPr id="34" name="Text Placeholder 56"/>
          <p:cNvSpPr>
            <a:spLocks noGrp="1"/>
          </p:cNvSpPr>
          <p:nvPr>
            <p:ph type="body" sz="quarter" idx="13" hasCustomPrompt="1"/>
          </p:nvPr>
        </p:nvSpPr>
        <p:spPr>
          <a:xfrm>
            <a:off x="3863878" y="953610"/>
            <a:ext cx="1416244" cy="329811"/>
          </a:xfrm>
        </p:spPr>
        <p:txBody>
          <a:bodyPr>
            <a:normAutofit/>
          </a:bodyPr>
          <a:lstStyle>
            <a:lvl1pPr algn="ctr">
              <a:buNone/>
              <a:defRPr lang="en-IN" sz="1400" kern="1200" dirty="0" smtClean="0">
                <a:solidFill>
                  <a:schemeClr val="accent2"/>
                </a:solidFill>
                <a:latin typeface="+mn-lt"/>
                <a:ea typeface="+mn-ea"/>
                <a:cs typeface="Arial" pitchFamily="34" charset="0"/>
              </a:defRPr>
            </a:lvl1pPr>
          </a:lstStyle>
          <a:p>
            <a:pPr lvl="0"/>
            <a:r>
              <a:rPr lang="en-US" dirty="0"/>
              <a:t>Text Here</a:t>
            </a:r>
            <a:endParaRPr lang="en-IN" dirty="0"/>
          </a:p>
        </p:txBody>
      </p:sp>
      <p:sp>
        <p:nvSpPr>
          <p:cNvPr id="37" name="Text Placeholder 56"/>
          <p:cNvSpPr>
            <a:spLocks noGrp="1"/>
          </p:cNvSpPr>
          <p:nvPr>
            <p:ph type="body" sz="quarter" idx="15" hasCustomPrompt="1"/>
          </p:nvPr>
        </p:nvSpPr>
        <p:spPr>
          <a:xfrm>
            <a:off x="3863878" y="6124845"/>
            <a:ext cx="1416244" cy="329811"/>
          </a:xfrm>
        </p:spPr>
        <p:txBody>
          <a:bodyPr>
            <a:normAutofit/>
          </a:bodyPr>
          <a:lstStyle>
            <a:lvl1pPr algn="ctr">
              <a:buNone/>
              <a:defRPr lang="en-IN" sz="1400" kern="1200" dirty="0" smtClean="0">
                <a:solidFill>
                  <a:schemeClr val="accent2"/>
                </a:solidFill>
                <a:latin typeface="+mn-lt"/>
                <a:ea typeface="+mn-ea"/>
                <a:cs typeface="Arial" pitchFamily="34" charset="0"/>
              </a:defRPr>
            </a:lvl1pPr>
          </a:lstStyle>
          <a:p>
            <a:pPr lvl="0"/>
            <a:r>
              <a:rPr lang="en-US" dirty="0"/>
              <a:t>Text Here</a:t>
            </a:r>
            <a:endParaRPr lang="en-IN" dirty="0"/>
          </a:p>
        </p:txBody>
      </p:sp>
      <p:sp>
        <p:nvSpPr>
          <p:cNvPr id="39" name="Text Placeholder 56"/>
          <p:cNvSpPr>
            <a:spLocks noGrp="1"/>
          </p:cNvSpPr>
          <p:nvPr>
            <p:ph type="body" sz="quarter" idx="16" hasCustomPrompt="1"/>
          </p:nvPr>
        </p:nvSpPr>
        <p:spPr>
          <a:xfrm>
            <a:off x="6998963" y="3232353"/>
            <a:ext cx="1416244" cy="329811"/>
          </a:xfrm>
        </p:spPr>
        <p:txBody>
          <a:bodyPr>
            <a:normAutofit/>
          </a:bodyPr>
          <a:lstStyle>
            <a:lvl1pPr algn="ctr">
              <a:buNone/>
              <a:defRPr lang="en-IN" sz="1400" kern="1200" dirty="0" smtClean="0">
                <a:solidFill>
                  <a:schemeClr val="accent2"/>
                </a:solidFill>
                <a:latin typeface="+mn-lt"/>
                <a:ea typeface="+mn-ea"/>
                <a:cs typeface="Arial" pitchFamily="34" charset="0"/>
              </a:defRPr>
            </a:lvl1pPr>
          </a:lstStyle>
          <a:p>
            <a:pPr lvl="0"/>
            <a:r>
              <a:rPr lang="en-US" dirty="0"/>
              <a:t>Text Here</a:t>
            </a:r>
            <a:endParaRPr lang="en-IN" dirty="0"/>
          </a:p>
        </p:txBody>
      </p:sp>
      <p:sp>
        <p:nvSpPr>
          <p:cNvPr id="40" name="Text Placeholder 56"/>
          <p:cNvSpPr>
            <a:spLocks noGrp="1"/>
          </p:cNvSpPr>
          <p:nvPr>
            <p:ph type="body" sz="quarter" idx="17" hasCustomPrompt="1"/>
          </p:nvPr>
        </p:nvSpPr>
        <p:spPr>
          <a:xfrm>
            <a:off x="701622" y="3232353"/>
            <a:ext cx="1416244" cy="329811"/>
          </a:xfrm>
        </p:spPr>
        <p:txBody>
          <a:bodyPr>
            <a:normAutofit/>
          </a:bodyPr>
          <a:lstStyle>
            <a:lvl1pPr algn="ctr">
              <a:buNone/>
              <a:defRPr lang="en-IN" sz="1400" kern="1200" dirty="0" smtClean="0">
                <a:solidFill>
                  <a:schemeClr val="accent2"/>
                </a:solidFill>
                <a:latin typeface="+mn-lt"/>
                <a:ea typeface="+mn-ea"/>
                <a:cs typeface="Arial" pitchFamily="34" charset="0"/>
              </a:defRPr>
            </a:lvl1pPr>
          </a:lstStyle>
          <a:p>
            <a:pPr lvl="0"/>
            <a:r>
              <a:rPr lang="en-US" dirty="0"/>
              <a:t>Text Here</a:t>
            </a:r>
            <a:endParaRPr lang="en-IN" dirty="0"/>
          </a:p>
        </p:txBody>
      </p:sp>
      <p:sp>
        <p:nvSpPr>
          <p:cNvPr id="15" name="Text Placeholder 2"/>
          <p:cNvSpPr>
            <a:spLocks noGrp="1"/>
          </p:cNvSpPr>
          <p:nvPr>
            <p:ph type="body" sz="quarter" idx="18" hasCustomPrompt="1"/>
          </p:nvPr>
        </p:nvSpPr>
        <p:spPr>
          <a:xfrm>
            <a:off x="4076700" y="1320800"/>
            <a:ext cx="960120" cy="96012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19" name="Text Placeholder 2"/>
          <p:cNvSpPr>
            <a:spLocks noGrp="1"/>
          </p:cNvSpPr>
          <p:nvPr>
            <p:ph type="body" sz="quarter" idx="19" hasCustomPrompt="1"/>
          </p:nvPr>
        </p:nvSpPr>
        <p:spPr>
          <a:xfrm>
            <a:off x="4076700" y="5105400"/>
            <a:ext cx="960120" cy="96012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21" name="Text Placeholder 2"/>
          <p:cNvSpPr>
            <a:spLocks noGrp="1"/>
          </p:cNvSpPr>
          <p:nvPr>
            <p:ph type="body" sz="quarter" idx="20" hasCustomPrompt="1"/>
          </p:nvPr>
        </p:nvSpPr>
        <p:spPr>
          <a:xfrm>
            <a:off x="2146300" y="2921000"/>
            <a:ext cx="960120" cy="96012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24" name="Text Placeholder 2"/>
          <p:cNvSpPr>
            <a:spLocks noGrp="1"/>
          </p:cNvSpPr>
          <p:nvPr>
            <p:ph type="body" sz="quarter" idx="21" hasCustomPrompt="1"/>
          </p:nvPr>
        </p:nvSpPr>
        <p:spPr>
          <a:xfrm>
            <a:off x="5943600" y="2908300"/>
            <a:ext cx="960120" cy="96012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hank you slide">
    <p:bg>
      <p:bgPr>
        <a:solidFill>
          <a:schemeClr val="bg1"/>
        </a:solidFill>
        <a:effectLst/>
      </p:bgPr>
    </p:bg>
    <p:spTree>
      <p:nvGrpSpPr>
        <p:cNvPr id="1" name=""/>
        <p:cNvGrpSpPr/>
        <p:nvPr/>
      </p:nvGrpSpPr>
      <p:grpSpPr>
        <a:xfrm>
          <a:off x="0" y="0"/>
          <a:ext cx="0" cy="0"/>
          <a:chOff x="0" y="0"/>
          <a:chExt cx="0" cy="0"/>
        </a:xfrm>
      </p:grpSpPr>
      <p:sp>
        <p:nvSpPr>
          <p:cNvPr id="5" name="Title 3"/>
          <p:cNvSpPr>
            <a:spLocks noGrp="1"/>
          </p:cNvSpPr>
          <p:nvPr>
            <p:ph type="ctrTitle" hasCustomPrompt="1"/>
          </p:nvPr>
        </p:nvSpPr>
        <p:spPr>
          <a:xfrm>
            <a:off x="4547710" y="1767649"/>
            <a:ext cx="4203553" cy="553998"/>
          </a:xfrm>
        </p:spPr>
        <p:txBody>
          <a:bodyPr/>
          <a:lstStyle>
            <a:lvl1pPr>
              <a:defRPr>
                <a:solidFill>
                  <a:schemeClr val="accent2"/>
                </a:solidFill>
                <a:latin typeface="+mj-lt"/>
              </a:defRPr>
            </a:lvl1pPr>
          </a:lstStyle>
          <a:p>
            <a:r>
              <a:rPr lang="en-US" dirty="0"/>
              <a:t>Thank you</a:t>
            </a:r>
          </a:p>
        </p:txBody>
      </p:sp>
      <p:sp>
        <p:nvSpPr>
          <p:cNvPr id="10" name="Text Placeholder 56"/>
          <p:cNvSpPr>
            <a:spLocks noGrp="1"/>
          </p:cNvSpPr>
          <p:nvPr>
            <p:ph type="body" sz="quarter" idx="19" hasCustomPrompt="1"/>
          </p:nvPr>
        </p:nvSpPr>
        <p:spPr>
          <a:xfrm>
            <a:off x="4547710" y="2552751"/>
            <a:ext cx="4158442" cy="355042"/>
          </a:xfrm>
        </p:spPr>
        <p:txBody>
          <a:bodyPr>
            <a:noAutofit/>
          </a:bodyPr>
          <a:lstStyle>
            <a:lvl1pPr marL="0" indent="0" algn="l">
              <a:buNone/>
              <a:defRPr kumimoji="0" lang="en-IN" sz="1800" b="0" i="0" u="none" strike="noStrike" kern="1200" cap="none" spc="0" normalizeH="0" baseline="0" noProof="0" dirty="0" smtClean="0">
                <a:ln>
                  <a:noFill/>
                </a:ln>
                <a:solidFill>
                  <a:schemeClr val="accent2"/>
                </a:solidFill>
                <a:effectLst/>
                <a:uLnTx/>
                <a:uFillTx/>
                <a:latin typeface="+mj-lt"/>
                <a:ea typeface="+mn-ea"/>
                <a:cs typeface="Arial"/>
              </a:defRPr>
            </a:lvl1pPr>
          </a:lstStyle>
          <a:p>
            <a:pPr lvl="0"/>
            <a:r>
              <a:rPr lang="en-US" dirty="0"/>
              <a:t>Your Name</a:t>
            </a:r>
            <a:endParaRPr lang="en-IN" dirty="0"/>
          </a:p>
        </p:txBody>
      </p:sp>
      <p:sp>
        <p:nvSpPr>
          <p:cNvPr id="11" name="Text Placeholder 56"/>
          <p:cNvSpPr>
            <a:spLocks noGrp="1"/>
          </p:cNvSpPr>
          <p:nvPr>
            <p:ph type="body" sz="quarter" idx="20" hasCustomPrompt="1"/>
          </p:nvPr>
        </p:nvSpPr>
        <p:spPr>
          <a:xfrm>
            <a:off x="4547710" y="3537676"/>
            <a:ext cx="4158442" cy="314777"/>
          </a:xfrm>
        </p:spPr>
        <p:txBody>
          <a:bodyPr>
            <a:noAutofit/>
          </a:bodyPr>
          <a:lstStyle>
            <a:lvl1pPr algn="l">
              <a:buNone/>
              <a:defRPr kumimoji="0" lang="en-IN" sz="1800" b="0" i="0" u="none" strike="noStrike" kern="1200" cap="none" spc="0" normalizeH="0" baseline="0" noProof="0" dirty="0" smtClean="0">
                <a:ln>
                  <a:noFill/>
                </a:ln>
                <a:solidFill>
                  <a:schemeClr val="accent2"/>
                </a:solidFill>
                <a:effectLst/>
                <a:uLnTx/>
                <a:uFillTx/>
                <a:latin typeface="+mj-lt"/>
                <a:ea typeface="+mn-ea"/>
                <a:cs typeface="Arial"/>
              </a:defRPr>
            </a:lvl1pPr>
          </a:lstStyle>
          <a:p>
            <a:pPr lvl="0"/>
            <a:r>
              <a:rPr lang="en-US" dirty="0"/>
              <a:t>Email ID</a:t>
            </a:r>
            <a:endParaRPr lang="en-IN" dirty="0"/>
          </a:p>
        </p:txBody>
      </p:sp>
      <p:sp>
        <p:nvSpPr>
          <p:cNvPr id="8" name="Rectangle 7"/>
          <p:cNvSpPr/>
          <p:nvPr/>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latin typeface="+mj-lt"/>
            </a:endParaRPr>
          </a:p>
        </p:txBody>
      </p:sp>
      <p:pic>
        <p:nvPicPr>
          <p:cNvPr id="9" name="Picture 8" descr="WIPRO PPT Design.jpg"/>
          <p:cNvPicPr>
            <a:picLocks noChangeAspect="1"/>
          </p:cNvPicPr>
          <p:nvPr/>
        </p:nvPicPr>
        <p:blipFill>
          <a:blip r:embed="rId2"/>
          <a:stretch>
            <a:fillRect/>
          </a:stretch>
        </p:blipFill>
        <p:spPr>
          <a:xfrm>
            <a:off x="5121" y="4471039"/>
            <a:ext cx="9133758" cy="2171061"/>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2" y="1666795"/>
            <a:ext cx="1872342" cy="2080380"/>
          </a:xfrm>
          <a:prstGeom prst="rect">
            <a:avLst/>
          </a:prstGeom>
        </p:spPr>
      </p:pic>
      <p:sp>
        <p:nvSpPr>
          <p:cNvPr id="14" name="Text Placeholder 56"/>
          <p:cNvSpPr>
            <a:spLocks noGrp="1"/>
          </p:cNvSpPr>
          <p:nvPr>
            <p:ph type="body" sz="quarter" idx="21" hasCustomPrompt="1"/>
          </p:nvPr>
        </p:nvSpPr>
        <p:spPr>
          <a:xfrm>
            <a:off x="4547710" y="3034335"/>
            <a:ext cx="4158442" cy="355042"/>
          </a:xfrm>
        </p:spPr>
        <p:txBody>
          <a:bodyPr>
            <a:noAutofit/>
          </a:bodyPr>
          <a:lstStyle>
            <a:lvl1pPr marL="0" indent="0" algn="l">
              <a:buNone/>
              <a:defRPr kumimoji="0" lang="en-IN" sz="1800" b="0" i="0" u="none" strike="noStrike" kern="1200" cap="none" spc="0" normalizeH="0" baseline="0" noProof="0" dirty="0" smtClean="0">
                <a:ln>
                  <a:noFill/>
                </a:ln>
                <a:solidFill>
                  <a:schemeClr val="accent2"/>
                </a:solidFill>
                <a:effectLst/>
                <a:uLnTx/>
                <a:uFillTx/>
                <a:latin typeface="+mj-lt"/>
                <a:ea typeface="+mn-ea"/>
                <a:cs typeface="Arial"/>
              </a:defRPr>
            </a:lvl1pPr>
          </a:lstStyle>
          <a:p>
            <a:pPr lvl="0"/>
            <a:r>
              <a:rPr lang="en-US" dirty="0"/>
              <a:t>Designation</a:t>
            </a:r>
            <a:endParaRPr lang="en-IN" dirty="0"/>
          </a:p>
        </p:txBody>
      </p:sp>
      <p:cxnSp>
        <p:nvCxnSpPr>
          <p:cNvPr id="15" name="Straight Connector 14"/>
          <p:cNvCxnSpPr/>
          <p:nvPr/>
        </p:nvCxnSpPr>
        <p:spPr>
          <a:xfrm rot="5400000">
            <a:off x="2932269" y="2741456"/>
            <a:ext cx="2754000" cy="1588"/>
          </a:xfrm>
          <a:prstGeom prst="line">
            <a:avLst/>
          </a:prstGeom>
          <a:ln w="19050">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lide with customer logo">
    <p:bg>
      <p:bgPr>
        <a:solidFill>
          <a:schemeClr val="bg1"/>
        </a:solidFill>
        <a:effectLst/>
      </p:bgPr>
    </p:bg>
    <p:spTree>
      <p:nvGrpSpPr>
        <p:cNvPr id="1" name=""/>
        <p:cNvGrpSpPr/>
        <p:nvPr/>
      </p:nvGrpSpPr>
      <p:grpSpPr>
        <a:xfrm>
          <a:off x="0" y="0"/>
          <a:ext cx="0" cy="0"/>
          <a:chOff x="0" y="0"/>
          <a:chExt cx="0" cy="0"/>
        </a:xfrm>
      </p:grpSpPr>
      <p:sp>
        <p:nvSpPr>
          <p:cNvPr id="16" name="Picture Placeholder 9"/>
          <p:cNvSpPr>
            <a:spLocks noGrp="1"/>
          </p:cNvSpPr>
          <p:nvPr>
            <p:ph type="pic" sz="quarter" idx="10" hasCustomPrompt="1"/>
          </p:nvPr>
        </p:nvSpPr>
        <p:spPr>
          <a:xfrm>
            <a:off x="2612799" y="1970769"/>
            <a:ext cx="1447572" cy="1643288"/>
          </a:xfrm>
        </p:spPr>
        <p:txBody>
          <a:bodyPr>
            <a:noAutofit/>
          </a:bodyPr>
          <a:lstStyle>
            <a:lvl1pPr marL="0" indent="0" algn="ctr">
              <a:buNone/>
              <a:defRPr sz="1100" baseline="0">
                <a:solidFill>
                  <a:schemeClr val="accent2"/>
                </a:solidFill>
                <a:latin typeface="+mj-lt"/>
              </a:defRPr>
            </a:lvl1pPr>
          </a:lstStyle>
          <a:p>
            <a:r>
              <a:rPr lang="en-US" dirty="0"/>
              <a:t>Click here to add Customer / Partner Logo</a:t>
            </a:r>
            <a:endParaRPr lang="en-IN"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2" y="1666795"/>
            <a:ext cx="1872341" cy="2080380"/>
          </a:xfrm>
          <a:prstGeom prst="rect">
            <a:avLst/>
          </a:prstGeom>
        </p:spPr>
      </p:pic>
      <p:sp>
        <p:nvSpPr>
          <p:cNvPr id="14" name="Rectangle 13"/>
          <p:cNvSpPr/>
          <p:nvPr/>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solidFill>
                <a:schemeClr val="accent6">
                  <a:lumMod val="50000"/>
                </a:schemeClr>
              </a:solidFill>
              <a:latin typeface="+mj-lt"/>
            </a:endParaRPr>
          </a:p>
        </p:txBody>
      </p:sp>
      <p:pic>
        <p:nvPicPr>
          <p:cNvPr id="15" name="Picture 14" descr="WIPRO PPT Design.jpg"/>
          <p:cNvPicPr>
            <a:picLocks noChangeAspect="1"/>
          </p:cNvPicPr>
          <p:nvPr/>
        </p:nvPicPr>
        <p:blipFill>
          <a:blip r:embed="rId3"/>
          <a:stretch>
            <a:fillRect/>
          </a:stretch>
        </p:blipFill>
        <p:spPr>
          <a:xfrm>
            <a:off x="5121" y="4471039"/>
            <a:ext cx="9133758" cy="2171061"/>
          </a:xfrm>
          <a:prstGeom prst="rect">
            <a:avLst/>
          </a:prstGeom>
        </p:spPr>
      </p:pic>
      <p:sp>
        <p:nvSpPr>
          <p:cNvPr id="11" name="Text Placeholder 56"/>
          <p:cNvSpPr>
            <a:spLocks noGrp="1"/>
          </p:cNvSpPr>
          <p:nvPr>
            <p:ph type="body" sz="quarter" idx="20" hasCustomPrompt="1"/>
          </p:nvPr>
        </p:nvSpPr>
        <p:spPr>
          <a:xfrm>
            <a:off x="4559968" y="3157132"/>
            <a:ext cx="4158442" cy="387090"/>
          </a:xfrm>
        </p:spPr>
        <p:txBody>
          <a:bodyPr>
            <a:noAutofit/>
          </a:bodyPr>
          <a:lstStyle>
            <a:lvl1pPr marL="0" indent="0" algn="l">
              <a:buNone/>
              <a:defRPr kumimoji="0" lang="en-IN" sz="1800" b="0" i="0" u="none" strike="noStrike" kern="1200" cap="none" spc="0" normalizeH="0" baseline="0" noProof="0" dirty="0" smtClean="0">
                <a:ln>
                  <a:noFill/>
                </a:ln>
                <a:solidFill>
                  <a:schemeClr val="accent2"/>
                </a:solidFill>
                <a:effectLst/>
                <a:uLnTx/>
                <a:uFillTx/>
                <a:latin typeface="+mj-lt"/>
                <a:ea typeface="+mn-ea"/>
                <a:cs typeface="Arial"/>
              </a:defRPr>
            </a:lvl1pPr>
          </a:lstStyle>
          <a:p>
            <a:pPr lvl="0"/>
            <a:r>
              <a:rPr lang="en-US" dirty="0"/>
              <a:t>Your Name</a:t>
            </a:r>
            <a:endParaRPr lang="en-IN" dirty="0"/>
          </a:p>
        </p:txBody>
      </p:sp>
      <p:sp>
        <p:nvSpPr>
          <p:cNvPr id="13" name="Title 1"/>
          <p:cNvSpPr>
            <a:spLocks noGrp="1"/>
          </p:cNvSpPr>
          <p:nvPr>
            <p:ph type="ctrTitle" hasCustomPrompt="1"/>
          </p:nvPr>
        </p:nvSpPr>
        <p:spPr>
          <a:xfrm>
            <a:off x="4559742" y="1480457"/>
            <a:ext cx="4142266" cy="1547161"/>
          </a:xfrm>
          <a:noFill/>
        </p:spPr>
        <p:txBody>
          <a:bodyPr wrap="square" rtlCol="0" anchor="ctr">
            <a:normAutofit/>
          </a:bodyPr>
          <a:lstStyle>
            <a:lvl1pPr marL="0" algn="l">
              <a:defRPr lang="en-US" sz="3400" dirty="0">
                <a:solidFill>
                  <a:schemeClr val="accent2"/>
                </a:solidFill>
                <a:latin typeface="+mj-lt"/>
                <a:ea typeface="+mn-ea"/>
                <a:cs typeface="Arial"/>
              </a:defRPr>
            </a:lvl1pPr>
          </a:lstStyle>
          <a:p>
            <a:pPr marL="0" lvl="0" algn="l"/>
            <a:r>
              <a:rPr lang="en-US" dirty="0"/>
              <a:t>Insert Title</a:t>
            </a:r>
            <a:br>
              <a:rPr lang="en-US" dirty="0"/>
            </a:br>
            <a:r>
              <a:rPr lang="en-US" dirty="0"/>
              <a:t>Here</a:t>
            </a:r>
          </a:p>
        </p:txBody>
      </p:sp>
      <p:sp>
        <p:nvSpPr>
          <p:cNvPr id="25" name="Text Placeholder 56"/>
          <p:cNvSpPr>
            <a:spLocks noGrp="1"/>
          </p:cNvSpPr>
          <p:nvPr>
            <p:ph type="body" sz="quarter" idx="21" hasCustomPrompt="1"/>
          </p:nvPr>
        </p:nvSpPr>
        <p:spPr>
          <a:xfrm>
            <a:off x="4572000" y="3642077"/>
            <a:ext cx="4158442" cy="409914"/>
          </a:xfrm>
        </p:spPr>
        <p:txBody>
          <a:bodyPr>
            <a:noAutofit/>
          </a:bodyPr>
          <a:lstStyle>
            <a:lvl1pPr marL="0" indent="0" algn="l">
              <a:buNone/>
              <a:defRPr kumimoji="0" lang="en-IN" sz="1800" b="0" i="0" u="none" strike="noStrike" kern="1200" cap="none" spc="0" normalizeH="0" baseline="0" noProof="0" dirty="0" smtClean="0">
                <a:ln>
                  <a:noFill/>
                </a:ln>
                <a:solidFill>
                  <a:schemeClr val="accent2"/>
                </a:solidFill>
                <a:effectLst/>
                <a:uLnTx/>
                <a:uFillTx/>
                <a:latin typeface="+mj-lt"/>
                <a:ea typeface="+mn-ea"/>
                <a:cs typeface="Arial"/>
              </a:defRPr>
            </a:lvl1pPr>
          </a:lstStyle>
          <a:p>
            <a:pPr lvl="0"/>
            <a:r>
              <a:rPr lang="en-US" dirty="0"/>
              <a:t>Designation</a:t>
            </a:r>
            <a:endParaRPr lang="en-IN" dirty="0"/>
          </a:p>
        </p:txBody>
      </p:sp>
      <p:cxnSp>
        <p:nvCxnSpPr>
          <p:cNvPr id="17" name="Straight Connector 16"/>
          <p:cNvCxnSpPr/>
          <p:nvPr/>
        </p:nvCxnSpPr>
        <p:spPr>
          <a:xfrm rot="5400000">
            <a:off x="2932269" y="2741456"/>
            <a:ext cx="2754000" cy="1588"/>
          </a:xfrm>
          <a:prstGeom prst="line">
            <a:avLst/>
          </a:prstGeom>
          <a:ln w="19050">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94686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breaker slide with customer logo">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latin typeface="+mj-lt"/>
            </a:endParaRPr>
          </a:p>
        </p:txBody>
      </p:sp>
      <p:pic>
        <p:nvPicPr>
          <p:cNvPr id="17" name="Picture 16" descr="WIPRO PPT Design.jpg"/>
          <p:cNvPicPr>
            <a:picLocks noChangeAspect="1"/>
          </p:cNvPicPr>
          <p:nvPr/>
        </p:nvPicPr>
        <p:blipFill>
          <a:blip r:embed="rId2"/>
          <a:stretch>
            <a:fillRect/>
          </a:stretch>
        </p:blipFill>
        <p:spPr>
          <a:xfrm>
            <a:off x="5121" y="4471039"/>
            <a:ext cx="9133758" cy="2171061"/>
          </a:xfrm>
          <a:prstGeom prst="rect">
            <a:avLst/>
          </a:prstGeom>
        </p:spPr>
      </p:pic>
      <p:sp>
        <p:nvSpPr>
          <p:cNvPr id="11" name="Text Placeholder 12"/>
          <p:cNvSpPr>
            <a:spLocks noGrp="1"/>
          </p:cNvSpPr>
          <p:nvPr>
            <p:ph type="body" sz="quarter" idx="11" hasCustomPrompt="1"/>
          </p:nvPr>
        </p:nvSpPr>
        <p:spPr>
          <a:xfrm>
            <a:off x="674914" y="2667681"/>
            <a:ext cx="7794172" cy="663575"/>
          </a:xfrm>
        </p:spPr>
        <p:txBody>
          <a:bodyPr>
            <a:normAutofit/>
          </a:bodyPr>
          <a:lstStyle>
            <a:lvl1pPr algn="ctr">
              <a:buNone/>
              <a:defRPr lang="en-US" sz="3400" b="1" kern="1200" baseline="0" dirty="0" smtClean="0">
                <a:solidFill>
                  <a:schemeClr val="accent2"/>
                </a:solidFill>
                <a:latin typeface="+mj-lt"/>
                <a:ea typeface="+mn-ea"/>
                <a:cs typeface="Arial"/>
              </a:defRPr>
            </a:lvl1pPr>
          </a:lstStyle>
          <a:p>
            <a:pPr lvl="0"/>
            <a:r>
              <a:rPr lang="en-US" dirty="0"/>
              <a:t>Section Name Here</a:t>
            </a:r>
          </a:p>
        </p:txBody>
      </p:sp>
      <p:sp>
        <p:nvSpPr>
          <p:cNvPr id="12" name="Text Placeholder 12"/>
          <p:cNvSpPr>
            <a:spLocks noGrp="1"/>
          </p:cNvSpPr>
          <p:nvPr>
            <p:ph type="body" sz="quarter" idx="12" hasCustomPrompt="1"/>
          </p:nvPr>
        </p:nvSpPr>
        <p:spPr>
          <a:xfrm>
            <a:off x="674914" y="3441565"/>
            <a:ext cx="7794172" cy="389182"/>
          </a:xfrm>
        </p:spPr>
        <p:txBody>
          <a:bodyPr>
            <a:normAutofit/>
          </a:bodyPr>
          <a:lstStyle>
            <a:lvl1pPr algn="ctr">
              <a:buNone/>
              <a:defRPr lang="en-US" sz="1800" b="0" kern="1200" dirty="0" smtClean="0">
                <a:solidFill>
                  <a:schemeClr val="accent2"/>
                </a:solidFill>
                <a:latin typeface="+mj-lt"/>
                <a:ea typeface="+mn-ea"/>
                <a:cs typeface="Arial"/>
              </a:defRPr>
            </a:lvl1pPr>
          </a:lstStyle>
          <a:p>
            <a:pPr lvl="0"/>
            <a:r>
              <a:rPr lang="en-US" dirty="0"/>
              <a:t>Who what when where</a:t>
            </a:r>
          </a:p>
        </p:txBody>
      </p:sp>
      <p:sp>
        <p:nvSpPr>
          <p:cNvPr id="18" name="Picture Placeholder 9"/>
          <p:cNvSpPr>
            <a:spLocks noGrp="1"/>
          </p:cNvSpPr>
          <p:nvPr>
            <p:ph type="pic" sz="quarter" idx="10" hasCustomPrompt="1"/>
          </p:nvPr>
        </p:nvSpPr>
        <p:spPr>
          <a:xfrm>
            <a:off x="8012113" y="316140"/>
            <a:ext cx="903287" cy="848631"/>
          </a:xfrm>
        </p:spPr>
        <p:txBody>
          <a:bodyPr>
            <a:noAutofit/>
          </a:bodyPr>
          <a:lstStyle>
            <a:lvl1pPr marL="0" indent="0" algn="ctr">
              <a:buNone/>
              <a:defRPr sz="1100" baseline="0">
                <a:latin typeface="+mj-lt"/>
              </a:defRPr>
            </a:lvl1pPr>
          </a:lstStyle>
          <a:p>
            <a:r>
              <a:rPr lang="en-US" dirty="0"/>
              <a:t>Click here to add Customer / Partner Logo</a:t>
            </a:r>
            <a:endParaRPr lang="en-IN" dirty="0"/>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7416" y="183943"/>
            <a:ext cx="1014683" cy="1127426"/>
          </a:xfrm>
          <a:prstGeom prst="rect">
            <a:avLst/>
          </a:prstGeom>
        </p:spPr>
      </p:pic>
    </p:spTree>
    <p:extLst>
      <p:ext uri="{BB962C8B-B14F-4D97-AF65-F5344CB8AC3E}">
        <p14:creationId xmlns:p14="http://schemas.microsoft.com/office/powerpoint/2010/main" val="3696469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hank you slide with customer logo">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0" hasCustomPrompt="1"/>
          </p:nvPr>
        </p:nvSpPr>
        <p:spPr>
          <a:xfrm>
            <a:off x="2612799" y="1970769"/>
            <a:ext cx="1447572" cy="1643288"/>
          </a:xfrm>
        </p:spPr>
        <p:txBody>
          <a:bodyPr>
            <a:noAutofit/>
          </a:bodyPr>
          <a:lstStyle>
            <a:lvl1pPr marL="0" indent="0" algn="ctr">
              <a:buNone/>
              <a:defRPr sz="1100" baseline="0">
                <a:latin typeface="+mj-lt"/>
              </a:defRPr>
            </a:lvl1pPr>
          </a:lstStyle>
          <a:p>
            <a:r>
              <a:rPr lang="en-US" dirty="0"/>
              <a:t>Click here to add Customer / Partner Logo</a:t>
            </a:r>
            <a:endParaRPr lang="en-IN"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2" y="1666795"/>
            <a:ext cx="1872341" cy="2080380"/>
          </a:xfrm>
          <a:prstGeom prst="rect">
            <a:avLst/>
          </a:prstGeom>
        </p:spPr>
      </p:pic>
      <p:sp>
        <p:nvSpPr>
          <p:cNvPr id="16" name="Rectangle 15"/>
          <p:cNvSpPr/>
          <p:nvPr/>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latin typeface="+mj-lt"/>
            </a:endParaRPr>
          </a:p>
        </p:txBody>
      </p:sp>
      <p:pic>
        <p:nvPicPr>
          <p:cNvPr id="17" name="Picture 16" descr="WIPRO PPT Design.jpg"/>
          <p:cNvPicPr>
            <a:picLocks noChangeAspect="1"/>
          </p:cNvPicPr>
          <p:nvPr/>
        </p:nvPicPr>
        <p:blipFill>
          <a:blip r:embed="rId3"/>
          <a:stretch>
            <a:fillRect/>
          </a:stretch>
        </p:blipFill>
        <p:spPr>
          <a:xfrm>
            <a:off x="5121" y="4471039"/>
            <a:ext cx="9133758" cy="2171061"/>
          </a:xfrm>
          <a:prstGeom prst="rect">
            <a:avLst/>
          </a:prstGeom>
        </p:spPr>
      </p:pic>
      <p:sp>
        <p:nvSpPr>
          <p:cNvPr id="23" name="Text Placeholder 56"/>
          <p:cNvSpPr>
            <a:spLocks noGrp="1"/>
          </p:cNvSpPr>
          <p:nvPr>
            <p:ph type="body" sz="quarter" idx="20" hasCustomPrompt="1"/>
          </p:nvPr>
        </p:nvSpPr>
        <p:spPr>
          <a:xfrm>
            <a:off x="4700110" y="2589327"/>
            <a:ext cx="4158442" cy="373330"/>
          </a:xfrm>
        </p:spPr>
        <p:txBody>
          <a:bodyPr>
            <a:noAutofit/>
          </a:bodyPr>
          <a:lstStyle>
            <a:lvl1pPr marL="0" indent="0" algn="l">
              <a:buNone/>
              <a:defRPr kumimoji="0" lang="en-IN" sz="1800" b="0" i="0" u="none" strike="noStrike" kern="1200" cap="none" spc="0" normalizeH="0" baseline="0" noProof="0" dirty="0" smtClean="0">
                <a:ln>
                  <a:noFill/>
                </a:ln>
                <a:solidFill>
                  <a:schemeClr val="accent2"/>
                </a:solidFill>
                <a:effectLst/>
                <a:uLnTx/>
                <a:uFillTx/>
                <a:latin typeface="+mj-lt"/>
                <a:ea typeface="+mn-ea"/>
                <a:cs typeface="Arial"/>
              </a:defRPr>
            </a:lvl1pPr>
          </a:lstStyle>
          <a:p>
            <a:pPr lvl="0"/>
            <a:r>
              <a:rPr lang="en-US" dirty="0"/>
              <a:t>Your Name</a:t>
            </a:r>
            <a:endParaRPr lang="en-IN" dirty="0"/>
          </a:p>
        </p:txBody>
      </p:sp>
      <p:sp>
        <p:nvSpPr>
          <p:cNvPr id="24" name="Text Placeholder 56"/>
          <p:cNvSpPr>
            <a:spLocks noGrp="1"/>
          </p:cNvSpPr>
          <p:nvPr>
            <p:ph type="body" sz="quarter" idx="21" hasCustomPrompt="1"/>
          </p:nvPr>
        </p:nvSpPr>
        <p:spPr>
          <a:xfrm>
            <a:off x="4700110" y="3519388"/>
            <a:ext cx="4158442" cy="314777"/>
          </a:xfrm>
        </p:spPr>
        <p:txBody>
          <a:bodyPr>
            <a:noAutofit/>
          </a:bodyPr>
          <a:lstStyle>
            <a:lvl1pPr algn="l">
              <a:buNone/>
              <a:defRPr kumimoji="0" lang="en-IN" sz="1800" b="0" i="0" u="none" strike="noStrike" kern="1200" cap="none" spc="0" normalizeH="0" baseline="0" noProof="0" dirty="0" smtClean="0">
                <a:ln>
                  <a:noFill/>
                </a:ln>
                <a:solidFill>
                  <a:schemeClr val="accent2"/>
                </a:solidFill>
                <a:effectLst/>
                <a:uLnTx/>
                <a:uFillTx/>
                <a:latin typeface="+mj-lt"/>
                <a:ea typeface="+mn-ea"/>
                <a:cs typeface="Arial"/>
              </a:defRPr>
            </a:lvl1pPr>
          </a:lstStyle>
          <a:p>
            <a:pPr lvl="0"/>
            <a:r>
              <a:rPr lang="en-US" dirty="0"/>
              <a:t>Email ID</a:t>
            </a:r>
            <a:endParaRPr lang="en-IN" dirty="0"/>
          </a:p>
        </p:txBody>
      </p:sp>
      <p:sp>
        <p:nvSpPr>
          <p:cNvPr id="10" name="Title 3"/>
          <p:cNvSpPr>
            <a:spLocks noGrp="1"/>
          </p:cNvSpPr>
          <p:nvPr>
            <p:ph type="ctrTitle" hasCustomPrompt="1"/>
          </p:nvPr>
        </p:nvSpPr>
        <p:spPr>
          <a:xfrm>
            <a:off x="4700110" y="1767649"/>
            <a:ext cx="4203553" cy="553998"/>
          </a:xfrm>
        </p:spPr>
        <p:txBody>
          <a:bodyPr/>
          <a:lstStyle>
            <a:lvl1pPr>
              <a:defRPr>
                <a:solidFill>
                  <a:schemeClr val="accent2"/>
                </a:solidFill>
                <a:latin typeface="+mj-lt"/>
              </a:defRPr>
            </a:lvl1pPr>
          </a:lstStyle>
          <a:p>
            <a:r>
              <a:rPr lang="en-US" dirty="0"/>
              <a:t>Thank you</a:t>
            </a:r>
          </a:p>
        </p:txBody>
      </p:sp>
      <p:cxnSp>
        <p:nvCxnSpPr>
          <p:cNvPr id="11" name="Straight Connector 10"/>
          <p:cNvCxnSpPr/>
          <p:nvPr/>
        </p:nvCxnSpPr>
        <p:spPr>
          <a:xfrm rot="5400000">
            <a:off x="2964607" y="2781258"/>
            <a:ext cx="2754000" cy="1588"/>
          </a:xfrm>
          <a:prstGeom prst="line">
            <a:avLst/>
          </a:prstGeom>
          <a:ln w="19050">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2" name="Text Placeholder 56"/>
          <p:cNvSpPr>
            <a:spLocks noGrp="1"/>
          </p:cNvSpPr>
          <p:nvPr>
            <p:ph type="body" sz="quarter" idx="22" hasCustomPrompt="1"/>
          </p:nvPr>
        </p:nvSpPr>
        <p:spPr>
          <a:xfrm>
            <a:off x="4706206" y="3052623"/>
            <a:ext cx="4158442" cy="373330"/>
          </a:xfrm>
        </p:spPr>
        <p:txBody>
          <a:bodyPr>
            <a:noAutofit/>
          </a:bodyPr>
          <a:lstStyle>
            <a:lvl1pPr marL="0" indent="0" algn="l">
              <a:buNone/>
              <a:defRPr kumimoji="0" lang="en-IN" sz="1800" b="0" i="0" u="none" strike="noStrike" kern="1200" cap="none" spc="0" normalizeH="0" baseline="0" noProof="0" dirty="0" smtClean="0">
                <a:ln>
                  <a:noFill/>
                </a:ln>
                <a:solidFill>
                  <a:schemeClr val="accent2"/>
                </a:solidFill>
                <a:effectLst/>
                <a:uLnTx/>
                <a:uFillTx/>
                <a:latin typeface="+mj-lt"/>
                <a:ea typeface="+mn-ea"/>
                <a:cs typeface="Arial"/>
              </a:defRPr>
            </a:lvl1pPr>
          </a:lstStyle>
          <a:p>
            <a:pPr lvl="0"/>
            <a:r>
              <a:rPr lang="en-US" dirty="0"/>
              <a:t>Designation</a:t>
            </a:r>
            <a:endParaRPr lang="en-IN" dirty="0"/>
          </a:p>
        </p:txBody>
      </p:sp>
    </p:spTree>
    <p:extLst>
      <p:ext uri="{BB962C8B-B14F-4D97-AF65-F5344CB8AC3E}">
        <p14:creationId xmlns:p14="http://schemas.microsoft.com/office/powerpoint/2010/main" val="23470746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breaker slide">
    <p:bg>
      <p:bgPr>
        <a:solidFill>
          <a:schemeClr val="bg1"/>
        </a:solidFill>
        <a:effectLst/>
      </p:bgPr>
    </p:bg>
    <p:spTree>
      <p:nvGrpSpPr>
        <p:cNvPr id="1" name=""/>
        <p:cNvGrpSpPr/>
        <p:nvPr/>
      </p:nvGrpSpPr>
      <p:grpSpPr>
        <a:xfrm>
          <a:off x="0" y="0"/>
          <a:ext cx="0" cy="0"/>
          <a:chOff x="0" y="0"/>
          <a:chExt cx="0" cy="0"/>
        </a:xfrm>
      </p:grpSpPr>
      <p:sp>
        <p:nvSpPr>
          <p:cNvPr id="11" name="Rectangle 10"/>
          <p:cNvSpPr/>
          <p:nvPr/>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latin typeface="+mj-lt"/>
            </a:endParaRPr>
          </a:p>
        </p:txBody>
      </p:sp>
      <p:sp>
        <p:nvSpPr>
          <p:cNvPr id="6" name="Text Placeholder 3"/>
          <p:cNvSpPr>
            <a:spLocks noGrp="1"/>
          </p:cNvSpPr>
          <p:nvPr>
            <p:ph type="body" sz="quarter" idx="11" hasCustomPrompt="1"/>
          </p:nvPr>
        </p:nvSpPr>
        <p:spPr>
          <a:xfrm>
            <a:off x="469901" y="2560320"/>
            <a:ext cx="8229600" cy="640080"/>
          </a:xfrm>
        </p:spPr>
        <p:txBody>
          <a:bodyPr>
            <a:normAutofit/>
          </a:bodyPr>
          <a:lstStyle>
            <a:lvl1pPr algn="ctr">
              <a:buNone/>
              <a:defRPr kumimoji="0" lang="en-US" sz="3400" b="1" i="0" u="none" strike="noStrike" kern="1200" cap="none" spc="0" normalizeH="0" baseline="0" noProof="0" dirty="0" smtClean="0">
                <a:ln>
                  <a:noFill/>
                </a:ln>
                <a:solidFill>
                  <a:schemeClr val="accent2"/>
                </a:solidFill>
                <a:effectLst/>
                <a:uLnTx/>
                <a:uFillTx/>
                <a:latin typeface="+mj-lt"/>
                <a:ea typeface="+mn-ea"/>
                <a:cs typeface="Arial"/>
              </a:defRPr>
            </a:lvl1pPr>
          </a:lstStyle>
          <a:p>
            <a:pPr lvl="0"/>
            <a:r>
              <a:rPr lang="en-US" dirty="0"/>
              <a:t>Section Name Here</a:t>
            </a:r>
          </a:p>
        </p:txBody>
      </p:sp>
      <p:sp>
        <p:nvSpPr>
          <p:cNvPr id="8" name="Text Placeholder 3"/>
          <p:cNvSpPr>
            <a:spLocks noGrp="1"/>
          </p:cNvSpPr>
          <p:nvPr>
            <p:ph type="body" sz="quarter" idx="12" hasCustomPrompt="1"/>
          </p:nvPr>
        </p:nvSpPr>
        <p:spPr>
          <a:xfrm>
            <a:off x="469901" y="3352800"/>
            <a:ext cx="8229600" cy="457200"/>
          </a:xfrm>
        </p:spPr>
        <p:txBody>
          <a:bodyPr>
            <a:normAutofit/>
          </a:bodyPr>
          <a:lstStyle>
            <a:lvl1pPr algn="ctr">
              <a:buNone/>
              <a:defRPr kumimoji="0" lang="en-US" sz="1800" b="0" i="0" u="none" strike="noStrike" kern="1200" cap="none" spc="0" normalizeH="0" baseline="0" noProof="0" dirty="0" smtClean="0">
                <a:ln>
                  <a:noFill/>
                </a:ln>
                <a:solidFill>
                  <a:schemeClr val="accent2"/>
                </a:solidFill>
                <a:effectLst/>
                <a:uLnTx/>
                <a:uFillTx/>
                <a:latin typeface="+mj-lt"/>
                <a:ea typeface="+mn-ea"/>
                <a:cs typeface="Arial"/>
              </a:defRPr>
            </a:lvl1pPr>
          </a:lstStyle>
          <a:p>
            <a:pPr lvl="0"/>
            <a:r>
              <a:rPr lang="en-US" dirty="0"/>
              <a:t>Who what when where</a:t>
            </a:r>
          </a:p>
        </p:txBody>
      </p:sp>
      <p:pic>
        <p:nvPicPr>
          <p:cNvPr id="7" name="Picture 6" descr="WIPRO PPT Design.jpg"/>
          <p:cNvPicPr>
            <a:picLocks noChangeAspect="1"/>
          </p:cNvPicPr>
          <p:nvPr/>
        </p:nvPicPr>
        <p:blipFill>
          <a:blip r:embed="rId2"/>
          <a:stretch>
            <a:fillRect/>
          </a:stretch>
        </p:blipFill>
        <p:spPr>
          <a:xfrm>
            <a:off x="5121" y="4471039"/>
            <a:ext cx="9133758" cy="2171061"/>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1685" y="107003"/>
            <a:ext cx="1044839" cy="116093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Content slid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109154"/>
            <a:ext cx="8229600" cy="553998"/>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a:solidFill>
                  <a:schemeClr val="accent2"/>
                </a:solidFill>
              </a:defRPr>
            </a:lvl1pPr>
          </a:lstStyle>
          <a:p>
            <a:pPr marL="0" lvl="0" eaLnBrk="0" hangingPunct="0">
              <a:spcBef>
                <a:spcPct val="20000"/>
              </a:spcBef>
            </a:pPr>
            <a:r>
              <a:rPr lang="en-US" dirty="0"/>
              <a:t>Click to edit Master title style</a:t>
            </a:r>
          </a:p>
        </p:txBody>
      </p:sp>
      <p:sp>
        <p:nvSpPr>
          <p:cNvPr id="6" name="Text Placeholder 2"/>
          <p:cNvSpPr>
            <a:spLocks noGrp="1"/>
          </p:cNvSpPr>
          <p:nvPr>
            <p:ph idx="1"/>
          </p:nvPr>
        </p:nvSpPr>
        <p:spPr>
          <a:xfrm>
            <a:off x="457200" y="1144964"/>
            <a:ext cx="8229600" cy="5148260"/>
          </a:xfrm>
          <a:prstGeom prst="rect">
            <a:avLst/>
          </a:prstGeom>
        </p:spPr>
        <p:txBody>
          <a:bodyPr anchor="t">
            <a:normAutofit/>
          </a:bodyPr>
          <a:lstStyle>
            <a:lvl1pPr>
              <a:defRPr sz="2400"/>
            </a:lvl1pPr>
            <a:lvl2pPr>
              <a:defRPr sz="20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2604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slide1">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7200" y="109154"/>
            <a:ext cx="8229600" cy="553998"/>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a:solidFill>
                  <a:schemeClr val="accent2"/>
                </a:solidFill>
              </a:defRPr>
            </a:lvl1pPr>
          </a:lstStyle>
          <a:p>
            <a:pPr marL="0" lvl="0" eaLnBrk="0" hangingPunct="0">
              <a:spcBef>
                <a:spcPct val="20000"/>
              </a:spcBef>
            </a:pPr>
            <a:r>
              <a:rPr lang="en-US" dirty="0"/>
              <a:t>Two Columns</a:t>
            </a:r>
          </a:p>
        </p:txBody>
      </p:sp>
      <p:sp>
        <p:nvSpPr>
          <p:cNvPr id="6" name="Text Placeholder 6"/>
          <p:cNvSpPr>
            <a:spLocks noGrp="1"/>
          </p:cNvSpPr>
          <p:nvPr>
            <p:ph type="body" sz="quarter" idx="11" hasCustomPrompt="1"/>
          </p:nvPr>
        </p:nvSpPr>
        <p:spPr>
          <a:xfrm>
            <a:off x="752041" y="1667435"/>
            <a:ext cx="3497227" cy="4336293"/>
          </a:xfrm>
          <a:noFill/>
        </p:spPr>
        <p:txBody>
          <a:bodyPr/>
          <a:lstStyle>
            <a:lvl1pPr marL="171450" indent="-171450">
              <a:spcBef>
                <a:spcPts val="1200"/>
              </a:spcBef>
              <a:buClr>
                <a:srgbClr val="00B0F0"/>
              </a:buClr>
              <a:buFont typeface="Wingdings" panose="05000000000000000000" pitchFamily="2" charset="2"/>
              <a:buChar char="§"/>
              <a:defRPr sz="180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12" name="Text Placeholder 6"/>
          <p:cNvSpPr>
            <a:spLocks noGrp="1"/>
          </p:cNvSpPr>
          <p:nvPr>
            <p:ph type="body" sz="quarter" idx="12" hasCustomPrompt="1"/>
          </p:nvPr>
        </p:nvSpPr>
        <p:spPr>
          <a:xfrm>
            <a:off x="4958280" y="1667435"/>
            <a:ext cx="3497227" cy="4336293"/>
          </a:xfrm>
          <a:noFill/>
        </p:spPr>
        <p:txBody>
          <a:bodyPr/>
          <a:lstStyle>
            <a:lvl1pPr marL="171450" indent="-171450">
              <a:spcBef>
                <a:spcPts val="1200"/>
              </a:spcBef>
              <a:buClr>
                <a:srgbClr val="00B0F0"/>
              </a:buClr>
              <a:buFont typeface="Wingdings" panose="05000000000000000000" pitchFamily="2" charset="2"/>
              <a:buChar char="§"/>
              <a:defRPr sz="180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20" name="Text Placeholder 6"/>
          <p:cNvSpPr>
            <a:spLocks noGrp="1"/>
          </p:cNvSpPr>
          <p:nvPr>
            <p:ph type="body" sz="quarter" idx="13" hasCustomPrompt="1"/>
          </p:nvPr>
        </p:nvSpPr>
        <p:spPr>
          <a:xfrm>
            <a:off x="752041" y="914401"/>
            <a:ext cx="3497227" cy="645459"/>
          </a:xfrm>
          <a:noFill/>
          <a:ln>
            <a:solidFill>
              <a:schemeClr val="accent2">
                <a:lumMod val="20000"/>
                <a:lumOff val="80000"/>
              </a:schemeClr>
            </a:solidFill>
          </a:ln>
        </p:spPr>
        <p:txBody>
          <a:bodyPr anchor="ctr"/>
          <a:lstStyle>
            <a:lvl1pPr marL="0" indent="0" algn="ctr">
              <a:spcBef>
                <a:spcPts val="1200"/>
              </a:spcBef>
              <a:buClr>
                <a:srgbClr val="00B0F0"/>
              </a:buClr>
              <a:buFontTx/>
              <a:buNone/>
              <a:defRPr sz="2000" b="1" baseline="0"/>
            </a:lvl1pPr>
          </a:lstStyle>
          <a:p>
            <a:pPr lvl="0"/>
            <a:r>
              <a:rPr lang="en-US" dirty="0"/>
              <a:t>Click to Add Title</a:t>
            </a:r>
          </a:p>
        </p:txBody>
      </p:sp>
      <p:sp>
        <p:nvSpPr>
          <p:cNvPr id="21" name="Text Placeholder 6"/>
          <p:cNvSpPr>
            <a:spLocks noGrp="1"/>
          </p:cNvSpPr>
          <p:nvPr>
            <p:ph type="body" sz="quarter" idx="14" hasCustomPrompt="1"/>
          </p:nvPr>
        </p:nvSpPr>
        <p:spPr>
          <a:xfrm>
            <a:off x="4958279" y="914401"/>
            <a:ext cx="3497227" cy="645459"/>
          </a:xfrm>
          <a:noFill/>
          <a:ln>
            <a:solidFill>
              <a:schemeClr val="accent2">
                <a:lumMod val="20000"/>
                <a:lumOff val="80000"/>
              </a:schemeClr>
            </a:solidFill>
          </a:ln>
        </p:spPr>
        <p:txBody>
          <a:bodyPr anchor="ctr"/>
          <a:lstStyle>
            <a:lvl1pPr marL="0" indent="0" algn="ctr">
              <a:spcBef>
                <a:spcPts val="1200"/>
              </a:spcBef>
              <a:buClr>
                <a:srgbClr val="00B0F0"/>
              </a:buClr>
              <a:buFontTx/>
              <a:buNone/>
              <a:defRPr sz="2000" b="1" baseline="0"/>
            </a:lvl1pPr>
          </a:lstStyle>
          <a:p>
            <a:pPr lvl="0"/>
            <a:r>
              <a:rPr lang="en-US" dirty="0"/>
              <a:t>Click to Add Title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Full imag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957943"/>
            <a:ext cx="9144000" cy="5486400"/>
          </a:xfrm>
        </p:spPr>
        <p:txBody>
          <a:bodyPr anchor="ctr">
            <a:normAutofit/>
          </a:bodyPr>
          <a:lstStyle>
            <a:lvl1pPr algn="ctr">
              <a:buNone/>
              <a:defRPr sz="5400" baseline="0">
                <a:solidFill>
                  <a:schemeClr val="accent2"/>
                </a:solidFill>
              </a:defRPr>
            </a:lvl1pPr>
          </a:lstStyle>
          <a:p>
            <a:r>
              <a:rPr lang="en-US" dirty="0"/>
              <a:t>Click Icon to Add Picture</a:t>
            </a:r>
            <a:endParaRPr lang="en-IN" dirty="0"/>
          </a:p>
        </p:txBody>
      </p:sp>
      <p:sp>
        <p:nvSpPr>
          <p:cNvPr id="8" name="Text Placeholder 5"/>
          <p:cNvSpPr>
            <a:spLocks noGrp="1"/>
          </p:cNvSpPr>
          <p:nvPr>
            <p:ph type="body" sz="quarter" idx="11" hasCustomPrompt="1"/>
          </p:nvPr>
        </p:nvSpPr>
        <p:spPr>
          <a:xfrm>
            <a:off x="0" y="4517571"/>
            <a:ext cx="9144000" cy="1110343"/>
          </a:xfrm>
          <a:solidFill>
            <a:schemeClr val="accent2">
              <a:lumMod val="20000"/>
              <a:lumOff val="80000"/>
            </a:schemeClr>
          </a:solidFill>
          <a:ln>
            <a:noFill/>
          </a:ln>
          <a:effectLst/>
          <a:scene3d>
            <a:camera prst="orthographicFront">
              <a:rot lat="0" lon="0" rev="0"/>
            </a:camera>
            <a:lightRig rig="contrasting" dir="t">
              <a:rot lat="0" lon="0" rev="7800000"/>
            </a:lightRig>
          </a:scene3d>
          <a:sp3d>
            <a:bevelT w="139700" h="139700"/>
          </a:sp3d>
        </p:spPr>
        <p:txBody>
          <a:bodyPr anchor="ctr">
            <a:normAutofit/>
          </a:bodyPr>
          <a:lstStyle>
            <a:lvl1pPr algn="ctr">
              <a:buNone/>
              <a:defRPr lang="en-US" sz="1800" b="1" kern="1200" baseline="0" dirty="0" smtClean="0">
                <a:solidFill>
                  <a:schemeClr val="accent2"/>
                </a:solidFill>
                <a:latin typeface="+mj-lt"/>
                <a:ea typeface="+mn-ea"/>
                <a:cs typeface="Arial" pitchFamily="34" charset="0"/>
              </a:defRPr>
            </a:lvl1pPr>
          </a:lstStyle>
          <a:p>
            <a:pPr lvl="0"/>
            <a:r>
              <a:rPr lang="en-US" dirty="0"/>
              <a:t>Insert Text Here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Full image slide covering the full area">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0"/>
            <a:ext cx="9144000" cy="6551407"/>
          </a:xfrm>
        </p:spPr>
        <p:txBody>
          <a:bodyPr anchor="ctr">
            <a:normAutofit/>
          </a:bodyPr>
          <a:lstStyle>
            <a:lvl1pPr algn="ctr">
              <a:buNone/>
              <a:defRPr sz="5400" baseline="0">
                <a:solidFill>
                  <a:schemeClr val="accent2"/>
                </a:solidFill>
              </a:defRPr>
            </a:lvl1pPr>
          </a:lstStyle>
          <a:p>
            <a:r>
              <a:rPr lang="en-US" dirty="0"/>
              <a:t>Click Icon to Add Picture</a:t>
            </a:r>
            <a:endParaRPr lang="en-IN" dirty="0"/>
          </a:p>
        </p:txBody>
      </p:sp>
    </p:spTree>
    <p:extLst>
      <p:ext uri="{BB962C8B-B14F-4D97-AF65-F5344CB8AC3E}">
        <p14:creationId xmlns:p14="http://schemas.microsoft.com/office/powerpoint/2010/main" val="2917933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Vertical image with paragraph 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140" y="140511"/>
            <a:ext cx="8229600" cy="548640"/>
          </a:xfrm>
        </p:spPr>
        <p:txBody>
          <a:bodyPr/>
          <a:lstStyle>
            <a:lvl1pPr>
              <a:defRPr>
                <a:solidFill>
                  <a:schemeClr val="accent2"/>
                </a:solidFill>
              </a:defRPr>
            </a:lvl1pPr>
          </a:lstStyle>
          <a:p>
            <a:r>
              <a:rPr lang="en-US" dirty="0"/>
              <a:t>Vertical Image with Paragraph Text</a:t>
            </a:r>
            <a:endParaRPr lang="en-IN" dirty="0"/>
          </a:p>
        </p:txBody>
      </p:sp>
      <p:sp>
        <p:nvSpPr>
          <p:cNvPr id="10" name="Picture Placeholder 8"/>
          <p:cNvSpPr>
            <a:spLocks noGrp="1"/>
          </p:cNvSpPr>
          <p:nvPr>
            <p:ph type="pic" sz="quarter" idx="10"/>
          </p:nvPr>
        </p:nvSpPr>
        <p:spPr>
          <a:xfrm>
            <a:off x="448140" y="1208314"/>
            <a:ext cx="4343400" cy="5029200"/>
          </a:xfrm>
        </p:spPr>
        <p:txBody>
          <a:bodyPr/>
          <a:lstStyle>
            <a:lvl1pPr>
              <a:buNone/>
              <a:defRPr>
                <a:solidFill>
                  <a:schemeClr val="accent2"/>
                </a:solidFill>
              </a:defRPr>
            </a:lvl1pPr>
          </a:lstStyle>
          <a:p>
            <a:r>
              <a:rPr lang="en-US"/>
              <a:t>Click icon to add picture</a:t>
            </a:r>
            <a:endParaRPr lang="en-IN" dirty="0"/>
          </a:p>
        </p:txBody>
      </p:sp>
      <p:sp>
        <p:nvSpPr>
          <p:cNvPr id="7" name="Text Placeholder 6"/>
          <p:cNvSpPr>
            <a:spLocks noGrp="1"/>
          </p:cNvSpPr>
          <p:nvPr>
            <p:ph type="body" sz="quarter" idx="11" hasCustomPrompt="1"/>
          </p:nvPr>
        </p:nvSpPr>
        <p:spPr>
          <a:xfrm>
            <a:off x="5248740" y="2204357"/>
            <a:ext cx="3429000" cy="3063240"/>
          </a:xfrm>
        </p:spPr>
        <p:txBody>
          <a:bodyPr/>
          <a:lstStyle>
            <a:lvl1pPr marL="0" indent="0">
              <a:spcBef>
                <a:spcPts val="1200"/>
              </a:spcBef>
              <a:buNone/>
              <a:defRPr sz="2000" baseline="0"/>
            </a:lvl1pPr>
          </a:lstStyle>
          <a:p>
            <a:pPr lvl="0"/>
            <a:r>
              <a:rPr lang="en-US" dirty="0"/>
              <a:t>This vertical image should be aligned left and centered vertically on the slide. Paragraph text should be centered vertically to the image. Insert text here. Keep text as minimal as possible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Vertical image with bullet points slide">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48140" y="140511"/>
            <a:ext cx="8229600" cy="553998"/>
          </a:xfrm>
        </p:spPr>
        <p:txBody>
          <a:bodyPr/>
          <a:lstStyle>
            <a:lvl1pPr>
              <a:defRPr>
                <a:solidFill>
                  <a:schemeClr val="accent2"/>
                </a:solidFill>
              </a:defRPr>
            </a:lvl1pPr>
          </a:lstStyle>
          <a:p>
            <a:r>
              <a:rPr lang="en-US" dirty="0"/>
              <a:t>Vertical Image with Bullet Points</a:t>
            </a:r>
            <a:endParaRPr lang="en-IN" dirty="0"/>
          </a:p>
        </p:txBody>
      </p:sp>
      <p:sp>
        <p:nvSpPr>
          <p:cNvPr id="11" name="Picture Placeholder 8"/>
          <p:cNvSpPr>
            <a:spLocks noGrp="1"/>
          </p:cNvSpPr>
          <p:nvPr>
            <p:ph type="pic" sz="quarter" idx="10"/>
          </p:nvPr>
        </p:nvSpPr>
        <p:spPr>
          <a:xfrm>
            <a:off x="448140" y="1208314"/>
            <a:ext cx="4343400" cy="5029200"/>
          </a:xfrm>
        </p:spPr>
        <p:txBody>
          <a:bodyPr/>
          <a:lstStyle>
            <a:lvl1pPr>
              <a:buNone/>
              <a:defRPr>
                <a:solidFill>
                  <a:schemeClr val="accent2"/>
                </a:solidFill>
              </a:defRPr>
            </a:lvl1pPr>
          </a:lstStyle>
          <a:p>
            <a:r>
              <a:rPr lang="en-US"/>
              <a:t>Click icon to add picture</a:t>
            </a:r>
            <a:endParaRPr lang="en-IN" dirty="0"/>
          </a:p>
        </p:txBody>
      </p:sp>
      <p:sp>
        <p:nvSpPr>
          <p:cNvPr id="14" name="Text Placeholder 6"/>
          <p:cNvSpPr>
            <a:spLocks noGrp="1"/>
          </p:cNvSpPr>
          <p:nvPr>
            <p:ph type="body" sz="quarter" idx="11" hasCustomPrompt="1"/>
          </p:nvPr>
        </p:nvSpPr>
        <p:spPr>
          <a:xfrm>
            <a:off x="5248740" y="1204856"/>
            <a:ext cx="3429000" cy="5217458"/>
          </a:xfrm>
        </p:spPr>
        <p:txBody>
          <a:bodyPr/>
          <a:lstStyle>
            <a:lvl1pPr marL="342900" marR="0" indent="-342900" algn="l" defTabSz="457200" rtl="0" eaLnBrk="1" fontAlgn="auto" latinLnBrk="0" hangingPunct="1">
              <a:lnSpc>
                <a:spcPct val="100000"/>
              </a:lnSpc>
              <a:spcBef>
                <a:spcPts val="1200"/>
              </a:spcBef>
              <a:spcAft>
                <a:spcPts val="0"/>
              </a:spcAft>
              <a:buClr>
                <a:srgbClr val="00B0F0"/>
              </a:buClr>
              <a:buSzTx/>
              <a:buFont typeface="Wingdings" pitchFamily="2" charset="2"/>
              <a:buChar char="§"/>
              <a:tabLst/>
              <a:defRPr sz="2000" baseline="0"/>
            </a:lvl1pPr>
          </a:lstStyle>
          <a:p>
            <a:pPr lvl="0"/>
            <a:r>
              <a:rPr lang="en-US" dirty="0"/>
              <a:t>This vertical image should be aligned left and centered vertically on the slide. Paragraph text should be centered vertically to the image. Insert text here. Keep text as minimal as possible</a:t>
            </a:r>
            <a:br>
              <a:rPr lang="en-US" dirty="0"/>
            </a:br>
            <a:r>
              <a:rPr lang="en-US" dirty="0"/>
              <a:t>This vertical image should be aligned left and centered vertically on the slide. </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09154"/>
            <a:ext cx="8229600" cy="548640"/>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rmAutofit/>
          </a:bodyPr>
          <a:lstStyle/>
          <a:p>
            <a:pPr marL="0" lvl="0" eaLnBrk="0" hangingPunct="0">
              <a:spcBef>
                <a:spcPct val="20000"/>
              </a:spcBef>
            </a:pPr>
            <a:r>
              <a:rPr lang="en-US"/>
              <a:t>Click to edit Master title style</a:t>
            </a:r>
            <a:endParaRPr lang="en-US" dirty="0"/>
          </a:p>
        </p:txBody>
      </p:sp>
      <p:sp>
        <p:nvSpPr>
          <p:cNvPr id="3" name="Text Placeholder 2"/>
          <p:cNvSpPr>
            <a:spLocks noGrp="1"/>
          </p:cNvSpPr>
          <p:nvPr>
            <p:ph type="body" idx="1"/>
          </p:nvPr>
        </p:nvSpPr>
        <p:spPr>
          <a:xfrm>
            <a:off x="457200" y="1144964"/>
            <a:ext cx="8229600" cy="5166360"/>
          </a:xfrm>
          <a:prstGeom prst="rect">
            <a:avLst/>
          </a:prstGeom>
        </p:spPr>
        <p:txBody>
          <a:bodyPr lIns="45720" tIns="45720" rIns="45720" bIns="4572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txBox="1">
            <a:spLocks/>
          </p:cNvSpPr>
          <p:nvPr/>
        </p:nvSpPr>
        <p:spPr>
          <a:xfrm>
            <a:off x="2926080" y="6673207"/>
            <a:ext cx="3291840" cy="148963"/>
          </a:xfrm>
          <a:prstGeom prst="rect">
            <a:avLst/>
          </a:prstGeom>
          <a:noFill/>
        </p:spPr>
        <p:txBody>
          <a:bodyPr vert="horz" lIns="91440" tIns="45720" rIns="9144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b="0" u="none" dirty="0">
                <a:solidFill>
                  <a:schemeClr val="accent2"/>
                </a:solidFill>
              </a:rPr>
              <a:t>© 2016</a:t>
            </a:r>
            <a:r>
              <a:rPr lang="en-US" b="0" u="none" baseline="0" dirty="0">
                <a:solidFill>
                  <a:schemeClr val="accent2"/>
                </a:solidFill>
              </a:rPr>
              <a:t> </a:t>
            </a:r>
            <a:r>
              <a:rPr lang="en-US" b="0" u="none" dirty="0">
                <a:solidFill>
                  <a:schemeClr val="accent2"/>
                </a:solidFill>
              </a:rPr>
              <a:t> WIPRO LTD  |  WWW.WIPRO.COM  |  </a:t>
            </a:r>
            <a:r>
              <a:rPr lang="en-US" sz="800" b="0" i="0" u="none" kern="1200" dirty="0">
                <a:solidFill>
                  <a:schemeClr val="accent2"/>
                </a:solidFill>
                <a:effectLst/>
                <a:latin typeface="Arial" pitchFamily="34" charset="0"/>
                <a:ea typeface="+mn-ea"/>
                <a:cs typeface="Arial" pitchFamily="34" charset="0"/>
              </a:rPr>
              <a:t>CONFIDENTIAL</a:t>
            </a:r>
            <a:endParaRPr lang="en-US" b="0" u="none" dirty="0">
              <a:solidFill>
                <a:schemeClr val="accent2"/>
              </a:solidFill>
            </a:endParaRPr>
          </a:p>
        </p:txBody>
      </p:sp>
      <p:sp>
        <p:nvSpPr>
          <p:cNvPr id="6" name="Footer Placeholder 4"/>
          <p:cNvSpPr txBox="1">
            <a:spLocks/>
          </p:cNvSpPr>
          <p:nvPr/>
        </p:nvSpPr>
        <p:spPr>
          <a:xfrm>
            <a:off x="10884" y="6647351"/>
            <a:ext cx="360000" cy="148963"/>
          </a:xfrm>
          <a:prstGeom prst="rect">
            <a:avLst/>
          </a:prstGeom>
          <a:noFill/>
        </p:spPr>
        <p:txBody>
          <a:bodyPr vert="horz" lIns="91440" tIns="45720" rIns="9144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5D61087F-CA7B-4F6C-AD54-FCE24029CF22}" type="slidenum">
              <a:rPr lang="en-US" sz="1000" smtClean="0">
                <a:solidFill>
                  <a:schemeClr val="accent2"/>
                </a:solidFill>
              </a:rPr>
              <a:pPr algn="l"/>
              <a:t>‹#›</a:t>
            </a:fld>
            <a:endParaRPr lang="en-US" sz="1000" dirty="0">
              <a:solidFill>
                <a:schemeClr val="accent2"/>
              </a:solidFill>
            </a:endParaRPr>
          </a:p>
        </p:txBody>
      </p:sp>
      <p:grpSp>
        <p:nvGrpSpPr>
          <p:cNvPr id="63" name="Group 62"/>
          <p:cNvGrpSpPr/>
          <p:nvPr/>
        </p:nvGrpSpPr>
        <p:grpSpPr>
          <a:xfrm>
            <a:off x="0" y="760413"/>
            <a:ext cx="9145588" cy="25200"/>
            <a:chOff x="0" y="3408363"/>
            <a:chExt cx="9145588" cy="41275"/>
          </a:xfrm>
        </p:grpSpPr>
        <p:sp>
          <p:nvSpPr>
            <p:cNvPr id="64" name="AutoShape 3"/>
            <p:cNvSpPr>
              <a:spLocks noChangeAspect="1" noChangeArrowheads="1" noTextEdit="1"/>
            </p:cNvSpPr>
            <p:nvPr/>
          </p:nvSpPr>
          <p:spPr bwMode="auto">
            <a:xfrm>
              <a:off x="0" y="3408363"/>
              <a:ext cx="9144000" cy="41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65" name="Rectangle 5"/>
            <p:cNvSpPr>
              <a:spLocks noChangeArrowheads="1"/>
            </p:cNvSpPr>
            <p:nvPr/>
          </p:nvSpPr>
          <p:spPr bwMode="auto">
            <a:xfrm>
              <a:off x="0" y="3408363"/>
              <a:ext cx="182563" cy="41275"/>
            </a:xfrm>
            <a:prstGeom prst="rect">
              <a:avLst/>
            </a:prstGeom>
            <a:solidFill>
              <a:srgbClr val="E31E2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66" name="Rectangle 6"/>
            <p:cNvSpPr>
              <a:spLocks noChangeArrowheads="1"/>
            </p:cNvSpPr>
            <p:nvPr/>
          </p:nvSpPr>
          <p:spPr bwMode="auto">
            <a:xfrm>
              <a:off x="0" y="3408363"/>
              <a:ext cx="365125" cy="41275"/>
            </a:xfrm>
            <a:prstGeom prst="rect">
              <a:avLst/>
            </a:prstGeom>
            <a:solidFill>
              <a:srgbClr val="E31E2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67" name="Rectangle 7"/>
            <p:cNvSpPr>
              <a:spLocks noChangeArrowheads="1"/>
            </p:cNvSpPr>
            <p:nvPr/>
          </p:nvSpPr>
          <p:spPr bwMode="auto">
            <a:xfrm>
              <a:off x="182563" y="3408363"/>
              <a:ext cx="366713" cy="41275"/>
            </a:xfrm>
            <a:prstGeom prst="rect">
              <a:avLst/>
            </a:prstGeom>
            <a:solidFill>
              <a:srgbClr val="E42C2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68" name="Rectangle 8"/>
            <p:cNvSpPr>
              <a:spLocks noChangeArrowheads="1"/>
            </p:cNvSpPr>
            <p:nvPr/>
          </p:nvSpPr>
          <p:spPr bwMode="auto">
            <a:xfrm>
              <a:off x="365125" y="3408363"/>
              <a:ext cx="366713" cy="41275"/>
            </a:xfrm>
            <a:prstGeom prst="rect">
              <a:avLst/>
            </a:prstGeom>
            <a:solidFill>
              <a:srgbClr val="E53A2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69" name="Rectangle 9"/>
            <p:cNvSpPr>
              <a:spLocks noChangeArrowheads="1"/>
            </p:cNvSpPr>
            <p:nvPr/>
          </p:nvSpPr>
          <p:spPr bwMode="auto">
            <a:xfrm>
              <a:off x="549275" y="3408363"/>
              <a:ext cx="365125" cy="41275"/>
            </a:xfrm>
            <a:prstGeom prst="rect">
              <a:avLst/>
            </a:prstGeom>
            <a:solidFill>
              <a:srgbClr val="E7462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70" name="Rectangle 10"/>
            <p:cNvSpPr>
              <a:spLocks noChangeArrowheads="1"/>
            </p:cNvSpPr>
            <p:nvPr/>
          </p:nvSpPr>
          <p:spPr bwMode="auto">
            <a:xfrm>
              <a:off x="731838" y="3408363"/>
              <a:ext cx="365125" cy="41275"/>
            </a:xfrm>
            <a:prstGeom prst="rect">
              <a:avLst/>
            </a:prstGeom>
            <a:solidFill>
              <a:srgbClr val="E851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71" name="Rectangle 11"/>
            <p:cNvSpPr>
              <a:spLocks noChangeArrowheads="1"/>
            </p:cNvSpPr>
            <p:nvPr/>
          </p:nvSpPr>
          <p:spPr bwMode="auto">
            <a:xfrm>
              <a:off x="914400" y="3408363"/>
              <a:ext cx="365125" cy="41275"/>
            </a:xfrm>
            <a:prstGeom prst="rect">
              <a:avLst/>
            </a:prstGeom>
            <a:solidFill>
              <a:srgbClr val="EA5D21"/>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72" name="Rectangle 12"/>
            <p:cNvSpPr>
              <a:spLocks noChangeArrowheads="1"/>
            </p:cNvSpPr>
            <p:nvPr/>
          </p:nvSpPr>
          <p:spPr bwMode="auto">
            <a:xfrm>
              <a:off x="1096963" y="3408363"/>
              <a:ext cx="366713" cy="41275"/>
            </a:xfrm>
            <a:prstGeom prst="rect">
              <a:avLst/>
            </a:prstGeom>
            <a:solidFill>
              <a:srgbClr val="EC691F"/>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73" name="Rectangle 13"/>
            <p:cNvSpPr>
              <a:spLocks noChangeArrowheads="1"/>
            </p:cNvSpPr>
            <p:nvPr/>
          </p:nvSpPr>
          <p:spPr bwMode="auto">
            <a:xfrm>
              <a:off x="1279525" y="3408363"/>
              <a:ext cx="366713" cy="41275"/>
            </a:xfrm>
            <a:prstGeom prst="rect">
              <a:avLst/>
            </a:prstGeom>
            <a:solidFill>
              <a:srgbClr val="EE741D"/>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74" name="Rectangle 14"/>
            <p:cNvSpPr>
              <a:spLocks noChangeArrowheads="1"/>
            </p:cNvSpPr>
            <p:nvPr/>
          </p:nvSpPr>
          <p:spPr bwMode="auto">
            <a:xfrm>
              <a:off x="1463675" y="3408363"/>
              <a:ext cx="365125" cy="41275"/>
            </a:xfrm>
            <a:prstGeom prst="rect">
              <a:avLst/>
            </a:prstGeom>
            <a:solidFill>
              <a:srgbClr val="EF7E1A"/>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75" name="Rectangle 15"/>
            <p:cNvSpPr>
              <a:spLocks noChangeArrowheads="1"/>
            </p:cNvSpPr>
            <p:nvPr/>
          </p:nvSpPr>
          <p:spPr bwMode="auto">
            <a:xfrm>
              <a:off x="1646238" y="3408363"/>
              <a:ext cx="365125" cy="41275"/>
            </a:xfrm>
            <a:prstGeom prst="rect">
              <a:avLst/>
            </a:prstGeom>
            <a:solidFill>
              <a:srgbClr val="F18817"/>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76" name="Rectangle 16"/>
            <p:cNvSpPr>
              <a:spLocks noChangeArrowheads="1"/>
            </p:cNvSpPr>
            <p:nvPr/>
          </p:nvSpPr>
          <p:spPr bwMode="auto">
            <a:xfrm>
              <a:off x="1828800" y="3408363"/>
              <a:ext cx="365125" cy="41275"/>
            </a:xfrm>
            <a:prstGeom prst="rect">
              <a:avLst/>
            </a:prstGeom>
            <a:solidFill>
              <a:srgbClr val="F3931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77" name="Rectangle 17"/>
            <p:cNvSpPr>
              <a:spLocks noChangeArrowheads="1"/>
            </p:cNvSpPr>
            <p:nvPr/>
          </p:nvSpPr>
          <p:spPr bwMode="auto">
            <a:xfrm>
              <a:off x="2011363" y="3408363"/>
              <a:ext cx="366713" cy="41275"/>
            </a:xfrm>
            <a:prstGeom prst="rect">
              <a:avLst/>
            </a:prstGeom>
            <a:solidFill>
              <a:srgbClr val="F49C0F"/>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78" name="Rectangle 18"/>
            <p:cNvSpPr>
              <a:spLocks noChangeArrowheads="1"/>
            </p:cNvSpPr>
            <p:nvPr/>
          </p:nvSpPr>
          <p:spPr bwMode="auto">
            <a:xfrm>
              <a:off x="2193925" y="3408363"/>
              <a:ext cx="366713" cy="41275"/>
            </a:xfrm>
            <a:prstGeom prst="rect">
              <a:avLst/>
            </a:prstGeom>
            <a:solidFill>
              <a:srgbClr val="F6A607"/>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79" name="Rectangle 19"/>
            <p:cNvSpPr>
              <a:spLocks noChangeArrowheads="1"/>
            </p:cNvSpPr>
            <p:nvPr/>
          </p:nvSpPr>
          <p:spPr bwMode="auto">
            <a:xfrm>
              <a:off x="2378075" y="3408363"/>
              <a:ext cx="365125" cy="41275"/>
            </a:xfrm>
            <a:prstGeom prst="rect">
              <a:avLst/>
            </a:prstGeom>
            <a:solidFill>
              <a:srgbClr val="F8B00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80" name="Rectangle 20"/>
            <p:cNvSpPr>
              <a:spLocks noChangeArrowheads="1"/>
            </p:cNvSpPr>
            <p:nvPr/>
          </p:nvSpPr>
          <p:spPr bwMode="auto">
            <a:xfrm>
              <a:off x="2560638" y="3408363"/>
              <a:ext cx="365125" cy="41275"/>
            </a:xfrm>
            <a:prstGeom prst="rect">
              <a:avLst/>
            </a:prstGeom>
            <a:solidFill>
              <a:srgbClr val="FBBA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81" name="Rectangle 21"/>
            <p:cNvSpPr>
              <a:spLocks noChangeArrowheads="1"/>
            </p:cNvSpPr>
            <p:nvPr/>
          </p:nvSpPr>
          <p:spPr bwMode="auto">
            <a:xfrm>
              <a:off x="2743200" y="3408363"/>
              <a:ext cx="365125" cy="41275"/>
            </a:xfrm>
            <a:prstGeom prst="rect">
              <a:avLst/>
            </a:prstGeom>
            <a:solidFill>
              <a:srgbClr val="FBBB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82" name="Rectangle 22"/>
            <p:cNvSpPr>
              <a:spLocks noChangeArrowheads="1"/>
            </p:cNvSpPr>
            <p:nvPr/>
          </p:nvSpPr>
          <p:spPr bwMode="auto">
            <a:xfrm>
              <a:off x="2925763" y="3408363"/>
              <a:ext cx="366713" cy="41275"/>
            </a:xfrm>
            <a:prstGeom prst="rect">
              <a:avLst/>
            </a:prstGeom>
            <a:solidFill>
              <a:srgbClr val="FBBD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83" name="Rectangle 23"/>
            <p:cNvSpPr>
              <a:spLocks noChangeArrowheads="1"/>
            </p:cNvSpPr>
            <p:nvPr/>
          </p:nvSpPr>
          <p:spPr bwMode="auto">
            <a:xfrm>
              <a:off x="3108325" y="3408363"/>
              <a:ext cx="366713" cy="41275"/>
            </a:xfrm>
            <a:prstGeom prst="rect">
              <a:avLst/>
            </a:prstGeom>
            <a:solidFill>
              <a:srgbClr val="FCBF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84" name="Rectangle 24"/>
            <p:cNvSpPr>
              <a:spLocks noChangeArrowheads="1"/>
            </p:cNvSpPr>
            <p:nvPr/>
          </p:nvSpPr>
          <p:spPr bwMode="auto">
            <a:xfrm>
              <a:off x="3292475" y="3408363"/>
              <a:ext cx="365125" cy="41275"/>
            </a:xfrm>
            <a:prstGeom prst="rect">
              <a:avLst/>
            </a:prstGeom>
            <a:solidFill>
              <a:srgbClr val="FCC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85" name="Rectangle 25"/>
            <p:cNvSpPr>
              <a:spLocks noChangeArrowheads="1"/>
            </p:cNvSpPr>
            <p:nvPr/>
          </p:nvSpPr>
          <p:spPr bwMode="auto">
            <a:xfrm>
              <a:off x="3475038" y="3408363"/>
              <a:ext cx="365125" cy="41275"/>
            </a:xfrm>
            <a:prstGeom prst="rect">
              <a:avLst/>
            </a:prstGeom>
            <a:solidFill>
              <a:srgbClr val="FCC2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86" name="Rectangle 26"/>
            <p:cNvSpPr>
              <a:spLocks noChangeArrowheads="1"/>
            </p:cNvSpPr>
            <p:nvPr/>
          </p:nvSpPr>
          <p:spPr bwMode="auto">
            <a:xfrm>
              <a:off x="3657600" y="3408363"/>
              <a:ext cx="365125" cy="41275"/>
            </a:xfrm>
            <a:prstGeom prst="rect">
              <a:avLst/>
            </a:prstGeom>
            <a:solidFill>
              <a:srgbClr val="FDC4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87" name="Rectangle 27"/>
            <p:cNvSpPr>
              <a:spLocks noChangeArrowheads="1"/>
            </p:cNvSpPr>
            <p:nvPr/>
          </p:nvSpPr>
          <p:spPr bwMode="auto">
            <a:xfrm>
              <a:off x="3840163" y="3408363"/>
              <a:ext cx="366713" cy="41275"/>
            </a:xfrm>
            <a:prstGeom prst="rect">
              <a:avLst/>
            </a:prstGeom>
            <a:solidFill>
              <a:srgbClr val="FDC6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88" name="Rectangle 28"/>
            <p:cNvSpPr>
              <a:spLocks noChangeArrowheads="1"/>
            </p:cNvSpPr>
            <p:nvPr/>
          </p:nvSpPr>
          <p:spPr bwMode="auto">
            <a:xfrm>
              <a:off x="4022725" y="3408363"/>
              <a:ext cx="366713" cy="41275"/>
            </a:xfrm>
            <a:prstGeom prst="rect">
              <a:avLst/>
            </a:prstGeom>
            <a:solidFill>
              <a:srgbClr val="FDC7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89" name="Rectangle 29"/>
            <p:cNvSpPr>
              <a:spLocks noChangeArrowheads="1"/>
            </p:cNvSpPr>
            <p:nvPr/>
          </p:nvSpPr>
          <p:spPr bwMode="auto">
            <a:xfrm>
              <a:off x="4206875" y="3408363"/>
              <a:ext cx="365125" cy="41275"/>
            </a:xfrm>
            <a:prstGeom prst="rect">
              <a:avLst/>
            </a:prstGeom>
            <a:solidFill>
              <a:srgbClr val="FEC9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90" name="Rectangle 30"/>
            <p:cNvSpPr>
              <a:spLocks noChangeArrowheads="1"/>
            </p:cNvSpPr>
            <p:nvPr/>
          </p:nvSpPr>
          <p:spPr bwMode="auto">
            <a:xfrm>
              <a:off x="4389438" y="3408363"/>
              <a:ext cx="365125" cy="41275"/>
            </a:xfrm>
            <a:prstGeom prst="rect">
              <a:avLst/>
            </a:prstGeom>
            <a:solidFill>
              <a:srgbClr val="FECB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91" name="Rectangle 31"/>
            <p:cNvSpPr>
              <a:spLocks noChangeArrowheads="1"/>
            </p:cNvSpPr>
            <p:nvPr/>
          </p:nvSpPr>
          <p:spPr bwMode="auto">
            <a:xfrm>
              <a:off x="4572000" y="3408363"/>
              <a:ext cx="365125" cy="41275"/>
            </a:xfrm>
            <a:prstGeom prst="rect">
              <a:avLst/>
            </a:prstGeom>
            <a:solidFill>
              <a:srgbClr val="FBCB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92" name="Rectangle 32"/>
            <p:cNvSpPr>
              <a:spLocks noChangeArrowheads="1"/>
            </p:cNvSpPr>
            <p:nvPr/>
          </p:nvSpPr>
          <p:spPr bwMode="auto">
            <a:xfrm>
              <a:off x="4754563" y="3408363"/>
              <a:ext cx="366713" cy="41275"/>
            </a:xfrm>
            <a:prstGeom prst="rect">
              <a:avLst/>
            </a:prstGeom>
            <a:solidFill>
              <a:srgbClr val="F3CA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93" name="Rectangle 33"/>
            <p:cNvSpPr>
              <a:spLocks noChangeArrowheads="1"/>
            </p:cNvSpPr>
            <p:nvPr/>
          </p:nvSpPr>
          <p:spPr bwMode="auto">
            <a:xfrm>
              <a:off x="4937125" y="3408363"/>
              <a:ext cx="366713" cy="41275"/>
            </a:xfrm>
            <a:prstGeom prst="rect">
              <a:avLst/>
            </a:prstGeom>
            <a:solidFill>
              <a:srgbClr val="ECC8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94" name="Rectangle 34"/>
            <p:cNvSpPr>
              <a:spLocks noChangeArrowheads="1"/>
            </p:cNvSpPr>
            <p:nvPr/>
          </p:nvSpPr>
          <p:spPr bwMode="auto">
            <a:xfrm>
              <a:off x="5121275" y="3408363"/>
              <a:ext cx="365125" cy="41275"/>
            </a:xfrm>
            <a:prstGeom prst="rect">
              <a:avLst/>
            </a:prstGeom>
            <a:solidFill>
              <a:srgbClr val="E4C60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95" name="Rectangle 35"/>
            <p:cNvSpPr>
              <a:spLocks noChangeArrowheads="1"/>
            </p:cNvSpPr>
            <p:nvPr/>
          </p:nvSpPr>
          <p:spPr bwMode="auto">
            <a:xfrm>
              <a:off x="5303838" y="3408363"/>
              <a:ext cx="365125" cy="41275"/>
            </a:xfrm>
            <a:prstGeom prst="rect">
              <a:avLst/>
            </a:prstGeom>
            <a:solidFill>
              <a:srgbClr val="DCC50A"/>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96" name="Rectangle 36"/>
            <p:cNvSpPr>
              <a:spLocks noChangeArrowheads="1"/>
            </p:cNvSpPr>
            <p:nvPr/>
          </p:nvSpPr>
          <p:spPr bwMode="auto">
            <a:xfrm>
              <a:off x="5486400" y="3408363"/>
              <a:ext cx="365125" cy="41275"/>
            </a:xfrm>
            <a:prstGeom prst="rect">
              <a:avLst/>
            </a:prstGeom>
            <a:solidFill>
              <a:srgbClr val="D5C30E"/>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97" name="Rectangle 37"/>
            <p:cNvSpPr>
              <a:spLocks noChangeArrowheads="1"/>
            </p:cNvSpPr>
            <p:nvPr/>
          </p:nvSpPr>
          <p:spPr bwMode="auto">
            <a:xfrm>
              <a:off x="5668963" y="3408363"/>
              <a:ext cx="366713" cy="41275"/>
            </a:xfrm>
            <a:prstGeom prst="rect">
              <a:avLst/>
            </a:prstGeom>
            <a:solidFill>
              <a:srgbClr val="CCC117"/>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98" name="Rectangle 38"/>
            <p:cNvSpPr>
              <a:spLocks noChangeArrowheads="1"/>
            </p:cNvSpPr>
            <p:nvPr/>
          </p:nvSpPr>
          <p:spPr bwMode="auto">
            <a:xfrm>
              <a:off x="5851525" y="3408363"/>
              <a:ext cx="366713" cy="41275"/>
            </a:xfrm>
            <a:prstGeom prst="rect">
              <a:avLst/>
            </a:prstGeom>
            <a:solidFill>
              <a:srgbClr val="B8BC21"/>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99" name="Rectangle 39"/>
            <p:cNvSpPr>
              <a:spLocks noChangeArrowheads="1"/>
            </p:cNvSpPr>
            <p:nvPr/>
          </p:nvSpPr>
          <p:spPr bwMode="auto">
            <a:xfrm>
              <a:off x="6035675" y="3408363"/>
              <a:ext cx="365125" cy="41275"/>
            </a:xfrm>
            <a:prstGeom prst="rect">
              <a:avLst/>
            </a:prstGeom>
            <a:solidFill>
              <a:srgbClr val="A3B829"/>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00" name="Rectangle 40"/>
            <p:cNvSpPr>
              <a:spLocks noChangeArrowheads="1"/>
            </p:cNvSpPr>
            <p:nvPr/>
          </p:nvSpPr>
          <p:spPr bwMode="auto">
            <a:xfrm>
              <a:off x="6218238" y="3408363"/>
              <a:ext cx="365125" cy="41275"/>
            </a:xfrm>
            <a:prstGeom prst="rect">
              <a:avLst/>
            </a:prstGeom>
            <a:solidFill>
              <a:srgbClr val="8CB23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01" name="Rectangle 41"/>
            <p:cNvSpPr>
              <a:spLocks noChangeArrowheads="1"/>
            </p:cNvSpPr>
            <p:nvPr/>
          </p:nvSpPr>
          <p:spPr bwMode="auto">
            <a:xfrm>
              <a:off x="6400800" y="3408363"/>
              <a:ext cx="365125" cy="41275"/>
            </a:xfrm>
            <a:prstGeom prst="rect">
              <a:avLst/>
            </a:prstGeom>
            <a:solidFill>
              <a:srgbClr val="71AD36"/>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02" name="Rectangle 42"/>
            <p:cNvSpPr>
              <a:spLocks noChangeArrowheads="1"/>
            </p:cNvSpPr>
            <p:nvPr/>
          </p:nvSpPr>
          <p:spPr bwMode="auto">
            <a:xfrm>
              <a:off x="6583363" y="3408363"/>
              <a:ext cx="366713" cy="41275"/>
            </a:xfrm>
            <a:prstGeom prst="rect">
              <a:avLst/>
            </a:prstGeom>
            <a:solidFill>
              <a:srgbClr val="51A73B"/>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03" name="Rectangle 43"/>
            <p:cNvSpPr>
              <a:spLocks noChangeArrowheads="1"/>
            </p:cNvSpPr>
            <p:nvPr/>
          </p:nvSpPr>
          <p:spPr bwMode="auto">
            <a:xfrm>
              <a:off x="6765925" y="3408363"/>
              <a:ext cx="366713" cy="41275"/>
            </a:xfrm>
            <a:prstGeom prst="rect">
              <a:avLst/>
            </a:prstGeom>
            <a:solidFill>
              <a:srgbClr val="1DA24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04" name="Rectangle 44"/>
            <p:cNvSpPr>
              <a:spLocks noChangeArrowheads="1"/>
            </p:cNvSpPr>
            <p:nvPr/>
          </p:nvSpPr>
          <p:spPr bwMode="auto">
            <a:xfrm>
              <a:off x="6950075" y="3408363"/>
              <a:ext cx="365125" cy="41275"/>
            </a:xfrm>
            <a:prstGeom prst="rect">
              <a:avLst/>
            </a:prstGeom>
            <a:solidFill>
              <a:srgbClr val="009D4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05" name="Rectangle 45"/>
            <p:cNvSpPr>
              <a:spLocks noChangeArrowheads="1"/>
            </p:cNvSpPr>
            <p:nvPr/>
          </p:nvSpPr>
          <p:spPr bwMode="auto">
            <a:xfrm>
              <a:off x="7132638" y="3408363"/>
              <a:ext cx="365125" cy="41275"/>
            </a:xfrm>
            <a:prstGeom prst="rect">
              <a:avLst/>
            </a:prstGeom>
            <a:solidFill>
              <a:srgbClr val="009846"/>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06" name="Rectangle 46"/>
            <p:cNvSpPr>
              <a:spLocks noChangeArrowheads="1"/>
            </p:cNvSpPr>
            <p:nvPr/>
          </p:nvSpPr>
          <p:spPr bwMode="auto">
            <a:xfrm>
              <a:off x="7315200" y="3408363"/>
              <a:ext cx="365125" cy="41275"/>
            </a:xfrm>
            <a:prstGeom prst="rect">
              <a:avLst/>
            </a:prstGeom>
            <a:solidFill>
              <a:srgbClr val="008C57"/>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07" name="Rectangle 47"/>
            <p:cNvSpPr>
              <a:spLocks noChangeArrowheads="1"/>
            </p:cNvSpPr>
            <p:nvPr/>
          </p:nvSpPr>
          <p:spPr bwMode="auto">
            <a:xfrm>
              <a:off x="7497763" y="3408363"/>
              <a:ext cx="366713" cy="41275"/>
            </a:xfrm>
            <a:prstGeom prst="rect">
              <a:avLst/>
            </a:prstGeom>
            <a:solidFill>
              <a:srgbClr val="00806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08" name="Rectangle 48"/>
            <p:cNvSpPr>
              <a:spLocks noChangeArrowheads="1"/>
            </p:cNvSpPr>
            <p:nvPr/>
          </p:nvSpPr>
          <p:spPr bwMode="auto">
            <a:xfrm>
              <a:off x="7680325" y="3408363"/>
              <a:ext cx="366713" cy="41275"/>
            </a:xfrm>
            <a:prstGeom prst="rect">
              <a:avLst/>
            </a:prstGeom>
            <a:solidFill>
              <a:srgbClr val="007275"/>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09" name="Rectangle 49"/>
            <p:cNvSpPr>
              <a:spLocks noChangeArrowheads="1"/>
            </p:cNvSpPr>
            <p:nvPr/>
          </p:nvSpPr>
          <p:spPr bwMode="auto">
            <a:xfrm>
              <a:off x="7864475" y="3408363"/>
              <a:ext cx="365125" cy="41275"/>
            </a:xfrm>
            <a:prstGeom prst="rect">
              <a:avLst/>
            </a:prstGeom>
            <a:solidFill>
              <a:srgbClr val="00637F"/>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10" name="Rectangle 50"/>
            <p:cNvSpPr>
              <a:spLocks noChangeArrowheads="1"/>
            </p:cNvSpPr>
            <p:nvPr/>
          </p:nvSpPr>
          <p:spPr bwMode="auto">
            <a:xfrm>
              <a:off x="8047038" y="3408363"/>
              <a:ext cx="365125" cy="41275"/>
            </a:xfrm>
            <a:prstGeom prst="rect">
              <a:avLst/>
            </a:prstGeom>
            <a:solidFill>
              <a:srgbClr val="18538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11" name="Rectangle 51"/>
            <p:cNvSpPr>
              <a:spLocks noChangeArrowheads="1"/>
            </p:cNvSpPr>
            <p:nvPr/>
          </p:nvSpPr>
          <p:spPr bwMode="auto">
            <a:xfrm>
              <a:off x="8229600" y="3408363"/>
              <a:ext cx="365125" cy="41275"/>
            </a:xfrm>
            <a:prstGeom prst="rect">
              <a:avLst/>
            </a:prstGeom>
            <a:solidFill>
              <a:srgbClr val="2E4285"/>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12" name="Rectangle 52"/>
            <p:cNvSpPr>
              <a:spLocks noChangeArrowheads="1"/>
            </p:cNvSpPr>
            <p:nvPr/>
          </p:nvSpPr>
          <p:spPr bwMode="auto">
            <a:xfrm>
              <a:off x="8412163" y="3408363"/>
              <a:ext cx="366713" cy="41275"/>
            </a:xfrm>
            <a:prstGeom prst="rect">
              <a:avLst/>
            </a:prstGeom>
            <a:solidFill>
              <a:srgbClr val="313E85"/>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13" name="Rectangle 53"/>
            <p:cNvSpPr>
              <a:spLocks noChangeArrowheads="1"/>
            </p:cNvSpPr>
            <p:nvPr/>
          </p:nvSpPr>
          <p:spPr bwMode="auto">
            <a:xfrm>
              <a:off x="8594725" y="3408363"/>
              <a:ext cx="366713" cy="41275"/>
            </a:xfrm>
            <a:prstGeom prst="rect">
              <a:avLst/>
            </a:prstGeom>
            <a:solidFill>
              <a:srgbClr val="333B85"/>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14" name="Rectangle 54"/>
            <p:cNvSpPr>
              <a:spLocks noChangeArrowheads="1"/>
            </p:cNvSpPr>
            <p:nvPr/>
          </p:nvSpPr>
          <p:spPr bwMode="auto">
            <a:xfrm>
              <a:off x="8778875" y="3408363"/>
              <a:ext cx="365125" cy="41275"/>
            </a:xfrm>
            <a:prstGeom prst="rect">
              <a:avLst/>
            </a:prstGeom>
            <a:solidFill>
              <a:srgbClr val="353885"/>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15" name="Rectangle 55"/>
            <p:cNvSpPr>
              <a:spLocks noChangeArrowheads="1"/>
            </p:cNvSpPr>
            <p:nvPr/>
          </p:nvSpPr>
          <p:spPr bwMode="auto">
            <a:xfrm>
              <a:off x="8961438" y="3408363"/>
              <a:ext cx="182563" cy="41275"/>
            </a:xfrm>
            <a:prstGeom prst="rect">
              <a:avLst/>
            </a:prstGeom>
            <a:solidFill>
              <a:srgbClr val="393185"/>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16" name="Freeform 56"/>
            <p:cNvSpPr>
              <a:spLocks/>
            </p:cNvSpPr>
            <p:nvPr/>
          </p:nvSpPr>
          <p:spPr bwMode="auto">
            <a:xfrm>
              <a:off x="9144000" y="3408363"/>
              <a:ext cx="1588" cy="41275"/>
            </a:xfrm>
            <a:custGeom>
              <a:avLst/>
              <a:gdLst/>
              <a:ahLst/>
              <a:cxnLst>
                <a:cxn ang="0">
                  <a:pos x="0" y="78"/>
                </a:cxn>
                <a:cxn ang="0">
                  <a:pos x="0" y="0"/>
                </a:cxn>
                <a:cxn ang="0">
                  <a:pos x="0" y="78"/>
                </a:cxn>
              </a:cxnLst>
              <a:rect l="0" t="0" r="r" b="b"/>
              <a:pathLst>
                <a:path h="78">
                  <a:moveTo>
                    <a:pt x="0" y="78"/>
                  </a:moveTo>
                  <a:lnTo>
                    <a:pt x="0" y="0"/>
                  </a:lnTo>
                  <a:lnTo>
                    <a:pt x="0" y="78"/>
                  </a:lnTo>
                  <a:close/>
                </a:path>
              </a:pathLst>
            </a:custGeom>
            <a:solidFill>
              <a:srgbClr val="393185"/>
            </a:solidFill>
            <a:ln w="9525">
              <a:noFill/>
              <a:round/>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grpSp>
    </p:spTree>
    <p:extLst>
      <p:ext uri="{BB962C8B-B14F-4D97-AF65-F5344CB8AC3E}">
        <p14:creationId xmlns:p14="http://schemas.microsoft.com/office/powerpoint/2010/main" val="381303696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50" r:id="rId4"/>
    <p:sldLayoutId id="2147483711" r:id="rId5"/>
    <p:sldLayoutId id="2147483712" r:id="rId6"/>
    <p:sldLayoutId id="2147483752" r:id="rId7"/>
    <p:sldLayoutId id="2147483713" r:id="rId8"/>
    <p:sldLayoutId id="2147483714" r:id="rId9"/>
    <p:sldLayoutId id="2147483715" r:id="rId10"/>
    <p:sldLayoutId id="2147483716" r:id="rId11"/>
    <p:sldLayoutId id="2147483717" r:id="rId12"/>
    <p:sldLayoutId id="2147483718" r:id="rId13"/>
    <p:sldLayoutId id="2147483751"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 id="2147483728" r:id="rId24"/>
  </p:sldLayoutIdLst>
  <p:txStyles>
    <p:titleStyle>
      <a:lvl1pPr algn="l" defTabSz="457200" rtl="0" eaLnBrk="1" latinLnBrk="0" hangingPunct="1">
        <a:spcBef>
          <a:spcPct val="0"/>
        </a:spcBef>
        <a:buNone/>
        <a:defRPr lang="en-US" sz="3000" b="1" kern="1200" dirty="0">
          <a:solidFill>
            <a:schemeClr val="accent2"/>
          </a:solidFill>
          <a:latin typeface="+mj-lt"/>
          <a:ea typeface="+mn-ea"/>
          <a:cs typeface="Arial"/>
        </a:defRPr>
      </a:lvl1pPr>
    </p:titleStyle>
    <p:bodyStyle>
      <a:lvl1pPr marL="231775" indent="-231775" algn="l" defTabSz="457200" rtl="0" eaLnBrk="1" latinLnBrk="0" hangingPunct="1">
        <a:spcBef>
          <a:spcPts val="600"/>
        </a:spcBef>
        <a:buClr>
          <a:srgbClr val="00B0F0"/>
        </a:buClr>
        <a:buFont typeface="Wingdings" pitchFamily="2" charset="2"/>
        <a:buChar char="§"/>
        <a:defRPr kumimoji="0" lang="en-US" sz="2000" b="0" i="0" u="none" strike="noStrike" kern="1200" cap="none" spc="0" normalizeH="0" baseline="0" noProof="0" dirty="0" smtClean="0">
          <a:ln>
            <a:noFill/>
          </a:ln>
          <a:solidFill>
            <a:schemeClr val="accent2"/>
          </a:solidFill>
          <a:effectLst/>
          <a:uLnTx/>
          <a:uFillTx/>
          <a:latin typeface="+mn-lt"/>
          <a:ea typeface="+mn-ea"/>
          <a:cs typeface="Arial"/>
        </a:defRPr>
      </a:lvl1pPr>
      <a:lvl2pPr marL="742950" indent="-285750" algn="l" defTabSz="457200" rtl="0" eaLnBrk="1" latinLnBrk="0" hangingPunct="1">
        <a:spcBef>
          <a:spcPts val="600"/>
        </a:spcBef>
        <a:buClr>
          <a:srgbClr val="00B0F0"/>
        </a:buClr>
        <a:buFont typeface="Wingdings" pitchFamily="2" charset="2"/>
        <a:buChar char="§"/>
        <a:defRPr kumimoji="0" lang="en-US" sz="1800" b="0" i="0" u="none" strike="noStrike" kern="1200" cap="none" spc="0" normalizeH="0" baseline="0" noProof="0" dirty="0" smtClean="0">
          <a:ln>
            <a:noFill/>
          </a:ln>
          <a:solidFill>
            <a:schemeClr val="accent2"/>
          </a:solidFill>
          <a:effectLst/>
          <a:uLnTx/>
          <a:uFillTx/>
          <a:latin typeface="+mn-lt"/>
          <a:ea typeface="+mn-ea"/>
          <a:cs typeface="+mn-cs"/>
        </a:defRPr>
      </a:lvl2pPr>
      <a:lvl3pPr marL="1143000" indent="-228600" algn="l" defTabSz="457200" rtl="0" eaLnBrk="1" latinLnBrk="0" hangingPunct="1">
        <a:spcBef>
          <a:spcPts val="600"/>
        </a:spcBef>
        <a:buClr>
          <a:srgbClr val="00B0F0"/>
        </a:buClr>
        <a:buFont typeface="Wingdings" pitchFamily="2" charset="2"/>
        <a:buChar char="§"/>
        <a:defRPr kumimoji="0" lang="en-US" sz="1200" b="0" i="0" u="none" strike="noStrike" kern="1200" cap="none" spc="0" normalizeH="0" baseline="0" noProof="0" dirty="0" smtClean="0">
          <a:ln>
            <a:noFill/>
          </a:ln>
          <a:solidFill>
            <a:schemeClr val="accent2"/>
          </a:solidFill>
          <a:effectLst/>
          <a:uLnTx/>
          <a:uFillTx/>
          <a:latin typeface="+mn-lt"/>
          <a:ea typeface="+mn-ea"/>
          <a:cs typeface="+mn-cs"/>
        </a:defRPr>
      </a:lvl3pPr>
      <a:lvl4pPr marL="1600200" indent="-228600" algn="l" defTabSz="457200" rtl="0" eaLnBrk="1" latinLnBrk="0" hangingPunct="1">
        <a:spcBef>
          <a:spcPts val="600"/>
        </a:spcBef>
        <a:buClr>
          <a:srgbClr val="00B0F0"/>
        </a:buClr>
        <a:buFont typeface="Wingdings" pitchFamily="2" charset="2"/>
        <a:buChar char="§"/>
        <a:defRPr kumimoji="0" lang="en-US" sz="1100" b="0" i="0" u="none" strike="noStrike" kern="1200" cap="none" spc="0" normalizeH="0" baseline="0" noProof="0" dirty="0" smtClean="0">
          <a:ln>
            <a:noFill/>
          </a:ln>
          <a:solidFill>
            <a:schemeClr val="accent2"/>
          </a:solidFill>
          <a:effectLst/>
          <a:uLnTx/>
          <a:uFillTx/>
          <a:latin typeface="+mn-lt"/>
          <a:ea typeface="+mn-ea"/>
          <a:cs typeface="+mn-cs"/>
        </a:defRPr>
      </a:lvl4pPr>
      <a:lvl5pPr marL="2057400" indent="-228600" algn="l" defTabSz="457200" rtl="0" eaLnBrk="1" latinLnBrk="0" hangingPunct="1">
        <a:spcBef>
          <a:spcPts val="600"/>
        </a:spcBef>
        <a:buClr>
          <a:srgbClr val="00B0F0"/>
        </a:buClr>
        <a:buFont typeface="Wingdings" pitchFamily="2" charset="2"/>
        <a:buChar char="§"/>
        <a:defRPr kumimoji="0" lang="en-US" sz="1050" b="0" i="0" u="none" strike="noStrike" kern="1200" cap="none" spc="0" normalizeH="0" baseline="0" noProof="0" dirty="0">
          <a:ln>
            <a:noFill/>
          </a:ln>
          <a:solidFill>
            <a:schemeClr val="accent2"/>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image" Target="../media/image4.png"/><Relationship Id="rId7"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7.tiff"/><Relationship Id="rId5" Type="http://schemas.openxmlformats.org/officeDocument/2006/relationships/image" Target="../media/image6.tiff"/><Relationship Id="rId10" Type="http://schemas.openxmlformats.org/officeDocument/2006/relationships/image" Target="../media/image11.tiff"/><Relationship Id="rId4" Type="http://schemas.openxmlformats.org/officeDocument/2006/relationships/image" Target="../media/image5.jpeg"/><Relationship Id="rId9" Type="http://schemas.openxmlformats.org/officeDocument/2006/relationships/image" Target="../media/image10.tiff"/></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tiff"/><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tiff"/><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5.png"/><Relationship Id="rId11" Type="http://schemas.openxmlformats.org/officeDocument/2006/relationships/image" Target="../media/image20.tiff"/><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8" Type="http://schemas.openxmlformats.org/officeDocument/2006/relationships/image" Target="../media/image26.tiff"/><Relationship Id="rId3" Type="http://schemas.openxmlformats.org/officeDocument/2006/relationships/image" Target="../media/image23.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8.tif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800" dirty="0"/>
              <a:t>Advanced </a:t>
            </a:r>
            <a:r>
              <a:rPr lang="en-US" sz="2800" dirty="0" smtClean="0"/>
              <a:t>Engineering</a:t>
            </a:r>
            <a:br>
              <a:rPr lang="en-US" sz="2800" dirty="0" smtClean="0"/>
            </a:br>
            <a:r>
              <a:rPr lang="en-US" sz="1800" dirty="0" smtClean="0"/>
              <a:t>(Rapid Repeatable Pipeline)</a:t>
            </a:r>
            <a:endParaRPr lang="en-US" sz="2800" dirty="0"/>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4509737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5661" y="207079"/>
            <a:ext cx="8229600" cy="461665"/>
          </a:xfrm>
        </p:spPr>
        <p:txBody>
          <a:bodyPr/>
          <a:lstStyle/>
          <a:p>
            <a:r>
              <a:rPr lang="en-US" sz="2400" dirty="0" smtClean="0">
                <a:solidFill>
                  <a:schemeClr val="tx1"/>
                </a:solidFill>
              </a:rPr>
              <a:t>What is Rapid Repeatable Pipeline?</a:t>
            </a:r>
            <a:endParaRPr lang="en-US" sz="2400" dirty="0">
              <a:solidFill>
                <a:schemeClr val="tx1"/>
              </a:solidFill>
            </a:endParaRPr>
          </a:p>
        </p:txBody>
      </p:sp>
      <p:sp>
        <p:nvSpPr>
          <p:cNvPr id="92" name="TextBox 91"/>
          <p:cNvSpPr txBox="1"/>
          <p:nvPr/>
        </p:nvSpPr>
        <p:spPr>
          <a:xfrm>
            <a:off x="957770" y="965252"/>
            <a:ext cx="7267634" cy="584775"/>
          </a:xfrm>
          <a:prstGeom prst="rect">
            <a:avLst/>
          </a:prstGeom>
          <a:noFill/>
        </p:spPr>
        <p:txBody>
          <a:bodyPr wrap="square" rtlCol="0">
            <a:spAutoFit/>
          </a:bodyPr>
          <a:lstStyle/>
          <a:p>
            <a:r>
              <a:rPr lang="en-US" sz="1600" dirty="0" smtClean="0">
                <a:solidFill>
                  <a:schemeClr val="tx1">
                    <a:lumMod val="50000"/>
                    <a:lumOff val="50000"/>
                  </a:schemeClr>
                </a:solidFill>
              </a:rPr>
              <a:t>A single click to deploy the complete pipeline infrastructure and app pipeline for a Java codebase</a:t>
            </a:r>
            <a:endParaRPr lang="en-US" sz="1600" dirty="0">
              <a:solidFill>
                <a:schemeClr val="tx1">
                  <a:lumMod val="50000"/>
                  <a:lumOff val="50000"/>
                </a:schemeClr>
              </a:solidFill>
            </a:endParaRPr>
          </a:p>
        </p:txBody>
      </p:sp>
      <p:sp>
        <p:nvSpPr>
          <p:cNvPr id="101" name="Pentagon 100"/>
          <p:cNvSpPr/>
          <p:nvPr/>
        </p:nvSpPr>
        <p:spPr>
          <a:xfrm rot="5400000">
            <a:off x="1220062" y="3437567"/>
            <a:ext cx="1193974" cy="1692728"/>
          </a:xfrm>
          <a:prstGeom prst="homePlat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pic>
        <p:nvPicPr>
          <p:cNvPr id="105" name="Picture 22" descr="http://www.live-guru.com/img/platform-icon-big-deploym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7240" y="5082616"/>
            <a:ext cx="853236" cy="746582"/>
          </a:xfrm>
          <a:prstGeom prst="rect">
            <a:avLst/>
          </a:prstGeom>
          <a:noFill/>
          <a:extLst>
            <a:ext uri="{909E8E84-426E-40DD-AFC4-6F175D3DCCD1}">
              <a14:hiddenFill xmlns:a14="http://schemas.microsoft.com/office/drawing/2010/main">
                <a:solidFill>
                  <a:srgbClr val="FFFFFF"/>
                </a:solidFill>
              </a14:hiddenFill>
            </a:ext>
          </a:extLst>
        </p:spPr>
      </p:pic>
      <p:sp>
        <p:nvSpPr>
          <p:cNvPr id="106" name="TextBox 105"/>
          <p:cNvSpPr txBox="1"/>
          <p:nvPr/>
        </p:nvSpPr>
        <p:spPr>
          <a:xfrm>
            <a:off x="889652" y="3726899"/>
            <a:ext cx="1831613" cy="738664"/>
          </a:xfrm>
          <a:prstGeom prst="rect">
            <a:avLst/>
          </a:prstGeom>
          <a:noFill/>
        </p:spPr>
        <p:txBody>
          <a:bodyPr wrap="square" rtlCol="0">
            <a:spAutoFit/>
          </a:bodyPr>
          <a:lstStyle/>
          <a:p>
            <a:pPr algn="ctr"/>
            <a:r>
              <a:rPr lang="en-US" sz="1200" b="1" dirty="0">
                <a:solidFill>
                  <a:schemeClr val="accent5"/>
                </a:solidFill>
              </a:rPr>
              <a:t>Speed</a:t>
            </a:r>
          </a:p>
          <a:p>
            <a:pPr algn="ctr"/>
            <a:r>
              <a:rPr lang="en-US" sz="1000" dirty="0" smtClean="0">
                <a:solidFill>
                  <a:schemeClr val="tx1">
                    <a:lumMod val="50000"/>
                    <a:lumOff val="50000"/>
                  </a:schemeClr>
                </a:solidFill>
              </a:rPr>
              <a:t>Reduces time to market by creating the pipeline in the matter of minutes</a:t>
            </a:r>
            <a:endParaRPr lang="en-US" sz="1000" dirty="0">
              <a:solidFill>
                <a:schemeClr val="tx1">
                  <a:lumMod val="50000"/>
                  <a:lumOff val="50000"/>
                </a:schemeClr>
              </a:solidFill>
            </a:endParaRPr>
          </a:p>
        </p:txBody>
      </p:sp>
      <p:sp>
        <p:nvSpPr>
          <p:cNvPr id="107" name="TextBox 106"/>
          <p:cNvSpPr txBox="1"/>
          <p:nvPr/>
        </p:nvSpPr>
        <p:spPr>
          <a:xfrm>
            <a:off x="1509834" y="4739439"/>
            <a:ext cx="461665" cy="449116"/>
          </a:xfrm>
          <a:prstGeom prst="rect">
            <a:avLst/>
          </a:prstGeom>
          <a:noFill/>
        </p:spPr>
        <p:txBody>
          <a:bodyPr vert="vert270" wrap="square" rtlCol="0">
            <a:spAutoFit/>
          </a:bodyPr>
          <a:lstStyle/>
          <a:p>
            <a:r>
              <a:rPr lang="en-US" dirty="0">
                <a:solidFill>
                  <a:schemeClr val="accent5"/>
                </a:solidFill>
              </a:rPr>
              <a:t>…</a:t>
            </a:r>
          </a:p>
        </p:txBody>
      </p:sp>
      <p:sp>
        <p:nvSpPr>
          <p:cNvPr id="108" name="Pentagon 107"/>
          <p:cNvSpPr/>
          <p:nvPr/>
        </p:nvSpPr>
        <p:spPr>
          <a:xfrm rot="5400000">
            <a:off x="3033863" y="3437568"/>
            <a:ext cx="1193974" cy="1692728"/>
          </a:xfrm>
          <a:prstGeom prst="homePlate">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09" name="TextBox 108"/>
          <p:cNvSpPr txBox="1"/>
          <p:nvPr/>
        </p:nvSpPr>
        <p:spPr>
          <a:xfrm>
            <a:off x="2703453" y="3726899"/>
            <a:ext cx="1831613" cy="584775"/>
          </a:xfrm>
          <a:prstGeom prst="rect">
            <a:avLst/>
          </a:prstGeom>
          <a:noFill/>
        </p:spPr>
        <p:txBody>
          <a:bodyPr wrap="square" rtlCol="0">
            <a:spAutoFit/>
          </a:bodyPr>
          <a:lstStyle/>
          <a:p>
            <a:pPr algn="ctr"/>
            <a:r>
              <a:rPr lang="en-US" sz="1200" b="1" dirty="0" smtClean="0">
                <a:solidFill>
                  <a:schemeClr val="accent4"/>
                </a:solidFill>
              </a:rPr>
              <a:t>Repeatable</a:t>
            </a:r>
          </a:p>
          <a:p>
            <a:pPr algn="ctr"/>
            <a:r>
              <a:rPr lang="en-US" sz="1000" dirty="0" smtClean="0">
                <a:solidFill>
                  <a:schemeClr val="tx1">
                    <a:lumMod val="50000"/>
                    <a:lumOff val="50000"/>
                  </a:schemeClr>
                </a:solidFill>
              </a:rPr>
              <a:t>Executable across many platforms and teams</a:t>
            </a:r>
            <a:endParaRPr lang="en-US" sz="1000" dirty="0">
              <a:solidFill>
                <a:schemeClr val="tx1">
                  <a:lumMod val="50000"/>
                  <a:lumOff val="50000"/>
                </a:schemeClr>
              </a:solidFill>
            </a:endParaRPr>
          </a:p>
        </p:txBody>
      </p:sp>
      <p:sp>
        <p:nvSpPr>
          <p:cNvPr id="138" name="TextBox 137"/>
          <p:cNvSpPr txBox="1"/>
          <p:nvPr/>
        </p:nvSpPr>
        <p:spPr>
          <a:xfrm>
            <a:off x="3323635" y="4739439"/>
            <a:ext cx="461665" cy="449116"/>
          </a:xfrm>
          <a:prstGeom prst="rect">
            <a:avLst/>
          </a:prstGeom>
          <a:noFill/>
        </p:spPr>
        <p:txBody>
          <a:bodyPr vert="vert270" wrap="square" rtlCol="0">
            <a:spAutoFit/>
          </a:bodyPr>
          <a:lstStyle/>
          <a:p>
            <a:r>
              <a:rPr lang="en-US" dirty="0">
                <a:solidFill>
                  <a:schemeClr val="tx2"/>
                </a:solidFill>
              </a:rPr>
              <a:t>…</a:t>
            </a:r>
          </a:p>
        </p:txBody>
      </p:sp>
      <p:sp>
        <p:nvSpPr>
          <p:cNvPr id="139" name="Pentagon 138"/>
          <p:cNvSpPr/>
          <p:nvPr/>
        </p:nvSpPr>
        <p:spPr>
          <a:xfrm rot="5400000">
            <a:off x="4806046" y="3437567"/>
            <a:ext cx="1193974" cy="1692728"/>
          </a:xfrm>
          <a:prstGeom prst="homePlate">
            <a:avLst/>
          </a:prstGeom>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40" name="TextBox 139"/>
          <p:cNvSpPr txBox="1"/>
          <p:nvPr/>
        </p:nvSpPr>
        <p:spPr>
          <a:xfrm>
            <a:off x="4475636" y="3726899"/>
            <a:ext cx="1831613" cy="584775"/>
          </a:xfrm>
          <a:prstGeom prst="rect">
            <a:avLst/>
          </a:prstGeom>
          <a:noFill/>
        </p:spPr>
        <p:txBody>
          <a:bodyPr wrap="square" rtlCol="0">
            <a:spAutoFit/>
          </a:bodyPr>
          <a:lstStyle/>
          <a:p>
            <a:pPr algn="ctr"/>
            <a:r>
              <a:rPr lang="en-US" sz="1200" b="1" dirty="0" smtClean="0">
                <a:solidFill>
                  <a:schemeClr val="tx2"/>
                </a:solidFill>
              </a:rPr>
              <a:t>Configurable</a:t>
            </a:r>
            <a:endParaRPr lang="en-US" sz="1200" b="1" dirty="0">
              <a:solidFill>
                <a:schemeClr val="tx2"/>
              </a:solidFill>
            </a:endParaRPr>
          </a:p>
          <a:p>
            <a:pPr algn="ctr"/>
            <a:r>
              <a:rPr lang="en-US" sz="1000" dirty="0" smtClean="0">
                <a:solidFill>
                  <a:schemeClr val="tx1">
                    <a:lumMod val="50000"/>
                    <a:lumOff val="50000"/>
                  </a:schemeClr>
                </a:solidFill>
              </a:rPr>
              <a:t>Ability to configure based on project requirements</a:t>
            </a:r>
            <a:endParaRPr lang="en-US" sz="1000" dirty="0">
              <a:solidFill>
                <a:schemeClr val="tx1">
                  <a:lumMod val="50000"/>
                  <a:lumOff val="50000"/>
                </a:schemeClr>
              </a:solidFill>
            </a:endParaRPr>
          </a:p>
        </p:txBody>
      </p:sp>
      <p:sp>
        <p:nvSpPr>
          <p:cNvPr id="141" name="TextBox 140"/>
          <p:cNvSpPr txBox="1"/>
          <p:nvPr/>
        </p:nvSpPr>
        <p:spPr>
          <a:xfrm>
            <a:off x="5095818" y="4727783"/>
            <a:ext cx="461665" cy="449116"/>
          </a:xfrm>
          <a:prstGeom prst="rect">
            <a:avLst/>
          </a:prstGeom>
          <a:noFill/>
        </p:spPr>
        <p:txBody>
          <a:bodyPr vert="vert270" wrap="square" rtlCol="0">
            <a:spAutoFit/>
          </a:bodyPr>
          <a:lstStyle/>
          <a:p>
            <a:r>
              <a:rPr lang="en-US" dirty="0">
                <a:solidFill>
                  <a:schemeClr val="accent4"/>
                </a:solidFill>
              </a:rPr>
              <a:t>…</a:t>
            </a:r>
          </a:p>
        </p:txBody>
      </p:sp>
      <p:sp>
        <p:nvSpPr>
          <p:cNvPr id="151" name="TextBox 150"/>
          <p:cNvSpPr txBox="1"/>
          <p:nvPr/>
        </p:nvSpPr>
        <p:spPr>
          <a:xfrm>
            <a:off x="973661" y="1788820"/>
            <a:ext cx="7107349" cy="307777"/>
          </a:xfrm>
          <a:prstGeom prst="rect">
            <a:avLst/>
          </a:prstGeom>
          <a:noFill/>
        </p:spPr>
        <p:txBody>
          <a:bodyPr wrap="square" rtlCol="0">
            <a:spAutoFit/>
          </a:bodyPr>
          <a:lstStyle/>
          <a:p>
            <a:r>
              <a:rPr lang="en-US" sz="1400" dirty="0" smtClean="0">
                <a:solidFill>
                  <a:schemeClr val="tx1">
                    <a:lumMod val="50000"/>
                    <a:lumOff val="50000"/>
                  </a:schemeClr>
                </a:solidFill>
              </a:rPr>
              <a:t>Multi Cloud – supports AWS, Azure and extensible to other cloud providers </a:t>
            </a:r>
            <a:endParaRPr lang="en-US" sz="1400" dirty="0">
              <a:solidFill>
                <a:schemeClr val="tx1">
                  <a:lumMod val="50000"/>
                  <a:lumOff val="50000"/>
                </a:schemeClr>
              </a:solidFill>
            </a:endParaRPr>
          </a:p>
        </p:txBody>
      </p:sp>
      <p:sp>
        <p:nvSpPr>
          <p:cNvPr id="157" name="Pentagon 156"/>
          <p:cNvSpPr/>
          <p:nvPr/>
        </p:nvSpPr>
        <p:spPr>
          <a:xfrm rot="5400000">
            <a:off x="6580597" y="3473605"/>
            <a:ext cx="1193974" cy="1629727"/>
          </a:xfrm>
          <a:prstGeom prst="homePlate">
            <a:avLst>
              <a:gd name="adj" fmla="val 52889"/>
            </a:avLst>
          </a:prstGeom>
          <a:ln>
            <a:solidFill>
              <a:schemeClr val="accent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58" name="TextBox 157"/>
          <p:cNvSpPr txBox="1"/>
          <p:nvPr/>
        </p:nvSpPr>
        <p:spPr>
          <a:xfrm>
            <a:off x="6307249" y="3731436"/>
            <a:ext cx="1773761" cy="738664"/>
          </a:xfrm>
          <a:prstGeom prst="rect">
            <a:avLst/>
          </a:prstGeom>
          <a:noFill/>
        </p:spPr>
        <p:txBody>
          <a:bodyPr wrap="square" rtlCol="0">
            <a:spAutoFit/>
          </a:bodyPr>
          <a:lstStyle/>
          <a:p>
            <a:pPr algn="ctr"/>
            <a:r>
              <a:rPr lang="en-US" sz="1200" b="1" dirty="0">
                <a:solidFill>
                  <a:schemeClr val="accent2">
                    <a:lumMod val="60000"/>
                    <a:lumOff val="40000"/>
                  </a:schemeClr>
                </a:solidFill>
              </a:rPr>
              <a:t>Cost Effective</a:t>
            </a:r>
          </a:p>
          <a:p>
            <a:pPr algn="ctr"/>
            <a:r>
              <a:rPr lang="en-US" sz="1000" dirty="0">
                <a:solidFill>
                  <a:schemeClr val="tx1">
                    <a:lumMod val="50000"/>
                    <a:lumOff val="50000"/>
                  </a:schemeClr>
                </a:solidFill>
              </a:rPr>
              <a:t>Effective utilization of development and operational resources</a:t>
            </a:r>
          </a:p>
        </p:txBody>
      </p:sp>
      <p:sp>
        <p:nvSpPr>
          <p:cNvPr id="159" name="TextBox 158"/>
          <p:cNvSpPr txBox="1"/>
          <p:nvPr/>
        </p:nvSpPr>
        <p:spPr>
          <a:xfrm>
            <a:off x="6864747" y="4704615"/>
            <a:ext cx="461665" cy="449116"/>
          </a:xfrm>
          <a:prstGeom prst="rect">
            <a:avLst/>
          </a:prstGeom>
          <a:noFill/>
        </p:spPr>
        <p:txBody>
          <a:bodyPr vert="vert270" wrap="square" rtlCol="0">
            <a:spAutoFit/>
          </a:bodyPr>
          <a:lstStyle/>
          <a:p>
            <a:r>
              <a:rPr lang="en-US" dirty="0">
                <a:solidFill>
                  <a:srgbClr val="7030A0"/>
                </a:solidFill>
              </a:rPr>
              <a:t>…</a:t>
            </a:r>
          </a:p>
        </p:txBody>
      </p:sp>
      <p:pic>
        <p:nvPicPr>
          <p:cNvPr id="161" name="Picture 4" descr="http://cwc.ca/wp-content/uploads/2013/11/icon-cost-300x30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6915" y="5087153"/>
            <a:ext cx="521337" cy="52133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397397" y="993677"/>
            <a:ext cx="549571" cy="549571"/>
          </a:xfrm>
          <a:prstGeom prst="rect">
            <a:avLst/>
          </a:prstGeom>
        </p:spPr>
      </p:pic>
      <p:pic>
        <p:nvPicPr>
          <p:cNvPr id="5" name="Picture 4"/>
          <p:cNvPicPr>
            <a:picLocks noChangeAspect="1"/>
          </p:cNvPicPr>
          <p:nvPr/>
        </p:nvPicPr>
        <p:blipFill>
          <a:blip r:embed="rId6"/>
          <a:stretch>
            <a:fillRect/>
          </a:stretch>
        </p:blipFill>
        <p:spPr>
          <a:xfrm>
            <a:off x="397397" y="1734206"/>
            <a:ext cx="590429" cy="417003"/>
          </a:xfrm>
          <a:prstGeom prst="rect">
            <a:avLst/>
          </a:prstGeom>
        </p:spPr>
      </p:pic>
      <p:sp>
        <p:nvSpPr>
          <p:cNvPr id="164" name="TextBox 163"/>
          <p:cNvSpPr txBox="1"/>
          <p:nvPr/>
        </p:nvSpPr>
        <p:spPr>
          <a:xfrm>
            <a:off x="987826" y="2385726"/>
            <a:ext cx="7107349" cy="307777"/>
          </a:xfrm>
          <a:prstGeom prst="rect">
            <a:avLst/>
          </a:prstGeom>
          <a:noFill/>
        </p:spPr>
        <p:txBody>
          <a:bodyPr wrap="square" rtlCol="0">
            <a:spAutoFit/>
          </a:bodyPr>
          <a:lstStyle/>
          <a:p>
            <a:r>
              <a:rPr lang="en-US" sz="1400" dirty="0" smtClean="0">
                <a:solidFill>
                  <a:schemeClr val="tx1">
                    <a:lumMod val="50000"/>
                    <a:lumOff val="50000"/>
                  </a:schemeClr>
                </a:solidFill>
              </a:rPr>
              <a:t>Open Source – Adopts open source tools across the pipeline</a:t>
            </a:r>
            <a:endParaRPr lang="en-US" sz="1400" dirty="0">
              <a:solidFill>
                <a:schemeClr val="tx1">
                  <a:lumMod val="50000"/>
                  <a:lumOff val="50000"/>
                </a:schemeClr>
              </a:solidFill>
            </a:endParaRPr>
          </a:p>
        </p:txBody>
      </p:sp>
      <p:pic>
        <p:nvPicPr>
          <p:cNvPr id="7" name="Picture 6"/>
          <p:cNvPicPr>
            <a:picLocks noChangeAspect="1"/>
          </p:cNvPicPr>
          <p:nvPr/>
        </p:nvPicPr>
        <p:blipFill>
          <a:blip r:embed="rId7"/>
          <a:stretch>
            <a:fillRect/>
          </a:stretch>
        </p:blipFill>
        <p:spPr>
          <a:xfrm>
            <a:off x="215661" y="2031008"/>
            <a:ext cx="961390" cy="961390"/>
          </a:xfrm>
          <a:prstGeom prst="rect">
            <a:avLst/>
          </a:prstGeom>
        </p:spPr>
      </p:pic>
      <p:pic>
        <p:nvPicPr>
          <p:cNvPr id="8" name="Picture 7"/>
          <p:cNvPicPr>
            <a:picLocks noChangeAspect="1"/>
          </p:cNvPicPr>
          <p:nvPr/>
        </p:nvPicPr>
        <p:blipFill>
          <a:blip r:embed="rId8"/>
          <a:stretch>
            <a:fillRect/>
          </a:stretch>
        </p:blipFill>
        <p:spPr>
          <a:xfrm>
            <a:off x="406070" y="2873395"/>
            <a:ext cx="599533" cy="599533"/>
          </a:xfrm>
          <a:prstGeom prst="rect">
            <a:avLst/>
          </a:prstGeom>
        </p:spPr>
      </p:pic>
      <p:sp>
        <p:nvSpPr>
          <p:cNvPr id="166" name="TextBox 165"/>
          <p:cNvSpPr txBox="1"/>
          <p:nvPr/>
        </p:nvSpPr>
        <p:spPr>
          <a:xfrm>
            <a:off x="987825" y="2992398"/>
            <a:ext cx="7107349" cy="307777"/>
          </a:xfrm>
          <a:prstGeom prst="rect">
            <a:avLst/>
          </a:prstGeom>
          <a:noFill/>
        </p:spPr>
        <p:txBody>
          <a:bodyPr wrap="square" rtlCol="0">
            <a:spAutoFit/>
          </a:bodyPr>
          <a:lstStyle/>
          <a:p>
            <a:r>
              <a:rPr lang="en-US" sz="1400" dirty="0" smtClean="0">
                <a:solidFill>
                  <a:schemeClr val="tx1">
                    <a:lumMod val="50000"/>
                    <a:lumOff val="50000"/>
                  </a:schemeClr>
                </a:solidFill>
              </a:rPr>
              <a:t>Single or Multi instance infrastructure based on the load requirements</a:t>
            </a:r>
            <a:endParaRPr lang="en-US" sz="1400" dirty="0">
              <a:solidFill>
                <a:schemeClr val="tx1">
                  <a:lumMod val="50000"/>
                  <a:lumOff val="50000"/>
                </a:schemeClr>
              </a:solidFill>
            </a:endParaRPr>
          </a:p>
        </p:txBody>
      </p:sp>
      <p:pic>
        <p:nvPicPr>
          <p:cNvPr id="10" name="Picture 9"/>
          <p:cNvPicPr>
            <a:picLocks noChangeAspect="1"/>
          </p:cNvPicPr>
          <p:nvPr/>
        </p:nvPicPr>
        <p:blipFill>
          <a:blip r:embed="rId9"/>
          <a:stretch>
            <a:fillRect/>
          </a:stretch>
        </p:blipFill>
        <p:spPr>
          <a:xfrm>
            <a:off x="5080940" y="5142302"/>
            <a:ext cx="627209" cy="627209"/>
          </a:xfrm>
          <a:prstGeom prst="rect">
            <a:avLst/>
          </a:prstGeom>
        </p:spPr>
      </p:pic>
      <p:pic>
        <p:nvPicPr>
          <p:cNvPr id="12" name="Picture 11"/>
          <p:cNvPicPr>
            <a:picLocks noChangeAspect="1"/>
          </p:cNvPicPr>
          <p:nvPr/>
        </p:nvPicPr>
        <p:blipFill>
          <a:blip r:embed="rId10"/>
          <a:stretch>
            <a:fillRect/>
          </a:stretch>
        </p:blipFill>
        <p:spPr>
          <a:xfrm>
            <a:off x="3299168" y="5166887"/>
            <a:ext cx="627209" cy="627209"/>
          </a:xfrm>
          <a:prstGeom prst="rect">
            <a:avLst/>
          </a:prstGeom>
        </p:spPr>
      </p:pic>
    </p:spTree>
    <p:extLst>
      <p:ext uri="{BB962C8B-B14F-4D97-AF65-F5344CB8AC3E}">
        <p14:creationId xmlns:p14="http://schemas.microsoft.com/office/powerpoint/2010/main" val="9028856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5268927" y="4251960"/>
            <a:ext cx="3463593" cy="1245870"/>
          </a:xfrm>
          <a:prstGeom prst="rect">
            <a:avLst/>
          </a:prstGeom>
          <a:ln>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Title 3"/>
          <p:cNvSpPr>
            <a:spLocks noGrp="1"/>
          </p:cNvSpPr>
          <p:nvPr>
            <p:ph type="title"/>
          </p:nvPr>
        </p:nvSpPr>
        <p:spPr>
          <a:xfrm>
            <a:off x="215661" y="237856"/>
            <a:ext cx="8229600" cy="400110"/>
          </a:xfrm>
        </p:spPr>
        <p:txBody>
          <a:bodyPr/>
          <a:lstStyle/>
          <a:p>
            <a:r>
              <a:rPr lang="en-US" sz="2000" dirty="0" smtClean="0">
                <a:solidFill>
                  <a:schemeClr val="tx1"/>
                </a:solidFill>
              </a:rPr>
              <a:t>The Pipeline Infrastructure, Application Deployment Infrastructure</a:t>
            </a:r>
            <a:endParaRPr lang="en-US" sz="2000" dirty="0">
              <a:solidFill>
                <a:schemeClr val="tx1"/>
              </a:solidFill>
            </a:endParaRPr>
          </a:p>
        </p:txBody>
      </p:sp>
      <p:pic>
        <p:nvPicPr>
          <p:cNvPr id="70" name="Picture 2" descr="http://besticons.net/sites/default/files/application-icon-309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0178" y="3047460"/>
            <a:ext cx="361725" cy="361725"/>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p:cNvSpPr txBox="1"/>
          <p:nvPr/>
        </p:nvSpPr>
        <p:spPr>
          <a:xfrm>
            <a:off x="3820249" y="3435204"/>
            <a:ext cx="748923" cy="338554"/>
          </a:xfrm>
          <a:prstGeom prst="rect">
            <a:avLst/>
          </a:prstGeom>
          <a:noFill/>
        </p:spPr>
        <p:txBody>
          <a:bodyPr wrap="none" rtlCol="0">
            <a:spAutoFit/>
          </a:bodyPr>
          <a:lstStyle/>
          <a:p>
            <a:pPr algn="ctr"/>
            <a:r>
              <a:rPr lang="en-US" sz="800" dirty="0">
                <a:solidFill>
                  <a:schemeClr val="tx1">
                    <a:lumMod val="50000"/>
                    <a:lumOff val="50000"/>
                  </a:schemeClr>
                </a:solidFill>
              </a:rPr>
              <a:t>Push Button</a:t>
            </a:r>
          </a:p>
          <a:p>
            <a:pPr algn="ctr"/>
            <a:r>
              <a:rPr lang="en-US" sz="800" dirty="0">
                <a:solidFill>
                  <a:schemeClr val="tx1">
                    <a:lumMod val="50000"/>
                    <a:lumOff val="50000"/>
                  </a:schemeClr>
                </a:solidFill>
              </a:rPr>
              <a:t>Pipeline</a:t>
            </a:r>
          </a:p>
        </p:txBody>
      </p:sp>
      <p:pic>
        <p:nvPicPr>
          <p:cNvPr id="72" name="Picture 8" descr="https://aptonic.com/blog/wp-content/uploads/2015/08/python-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8318" y="2961035"/>
            <a:ext cx="519446" cy="519446"/>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2" descr="https://www.hashicorp.com/images/v2/logos/terraform-logo-1706906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1626" y="2992823"/>
            <a:ext cx="338946" cy="378517"/>
          </a:xfrm>
          <a:prstGeom prst="rect">
            <a:avLst/>
          </a:prstGeom>
          <a:noFill/>
          <a:extLst>
            <a:ext uri="{909E8E84-426E-40DD-AFC4-6F175D3DCCD1}">
              <a14:hiddenFill xmlns:a14="http://schemas.microsoft.com/office/drawing/2010/main">
                <a:solidFill>
                  <a:srgbClr val="FFFFFF"/>
                </a:solidFill>
              </a14:hiddenFill>
            </a:ext>
          </a:extLst>
        </p:spPr>
      </p:pic>
      <p:sp>
        <p:nvSpPr>
          <p:cNvPr id="110" name="Rectangle 109"/>
          <p:cNvSpPr/>
          <p:nvPr/>
        </p:nvSpPr>
        <p:spPr>
          <a:xfrm>
            <a:off x="861418" y="1374947"/>
            <a:ext cx="765896" cy="72439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11" name="Picture 6" descr="https://www.docker.com/sites/default/files/legal/small_v.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8930" y="1600508"/>
            <a:ext cx="302257" cy="269913"/>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0" descr="https://assets-cdn.github.com/images/modules/logos_page/Octoca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861418" y="1457105"/>
            <a:ext cx="463639" cy="385400"/>
          </a:xfrm>
          <a:prstGeom prst="rect">
            <a:avLst/>
          </a:prstGeom>
          <a:noFill/>
          <a:extLst>
            <a:ext uri="{909E8E84-426E-40DD-AFC4-6F175D3DCCD1}">
              <a14:hiddenFill xmlns:a14="http://schemas.microsoft.com/office/drawing/2010/main">
                <a:solidFill>
                  <a:srgbClr val="FFFFFF"/>
                </a:solidFill>
              </a14:hiddenFill>
            </a:ext>
          </a:extLst>
        </p:spPr>
      </p:pic>
      <p:sp>
        <p:nvSpPr>
          <p:cNvPr id="113" name="TextBox 112"/>
          <p:cNvSpPr txBox="1"/>
          <p:nvPr/>
        </p:nvSpPr>
        <p:spPr>
          <a:xfrm>
            <a:off x="937670" y="1883898"/>
            <a:ext cx="572593" cy="215444"/>
          </a:xfrm>
          <a:prstGeom prst="rect">
            <a:avLst/>
          </a:prstGeom>
          <a:noFill/>
        </p:spPr>
        <p:txBody>
          <a:bodyPr wrap="none" rtlCol="0">
            <a:spAutoFit/>
          </a:bodyPr>
          <a:lstStyle/>
          <a:p>
            <a:pPr algn="ctr"/>
            <a:r>
              <a:rPr lang="en-US" sz="800" dirty="0">
                <a:solidFill>
                  <a:schemeClr val="tx1">
                    <a:lumMod val="50000"/>
                    <a:lumOff val="50000"/>
                  </a:schemeClr>
                </a:solidFill>
              </a:rPr>
              <a:t>GITHUB</a:t>
            </a:r>
          </a:p>
        </p:txBody>
      </p:sp>
      <p:pic>
        <p:nvPicPr>
          <p:cNvPr id="114" name="Picture 12" descr="http://vertassets.blob.core.windows.net/image/e0ccee35/e0ccee35-01c7-4b3f-8139-a13f00d41e38/captur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07629" y="1257435"/>
            <a:ext cx="363749" cy="264432"/>
          </a:xfrm>
          <a:prstGeom prst="rect">
            <a:avLst/>
          </a:prstGeom>
          <a:noFill/>
          <a:extLst>
            <a:ext uri="{909E8E84-426E-40DD-AFC4-6F175D3DCCD1}">
              <a14:hiddenFill xmlns:a14="http://schemas.microsoft.com/office/drawing/2010/main">
                <a:solidFill>
                  <a:srgbClr val="FFFFFF"/>
                </a:solidFill>
              </a14:hiddenFill>
            </a:ext>
          </a:extLst>
        </p:spPr>
      </p:pic>
      <p:sp>
        <p:nvSpPr>
          <p:cNvPr id="115" name="Rectangle 114"/>
          <p:cNvSpPr/>
          <p:nvPr/>
        </p:nvSpPr>
        <p:spPr>
          <a:xfrm>
            <a:off x="2263132" y="1375323"/>
            <a:ext cx="765896" cy="72439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16" name="Picture 6" descr="https://www.docker.com/sites/default/files/legal/small_v.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0644" y="1600884"/>
            <a:ext cx="302257" cy="269913"/>
          </a:xfrm>
          <a:prstGeom prst="rect">
            <a:avLst/>
          </a:prstGeom>
          <a:noFill/>
          <a:extLst>
            <a:ext uri="{909E8E84-426E-40DD-AFC4-6F175D3DCCD1}">
              <a14:hiddenFill xmlns:a14="http://schemas.microsoft.com/office/drawing/2010/main">
                <a:solidFill>
                  <a:srgbClr val="FFFFFF"/>
                </a:solidFill>
              </a14:hiddenFill>
            </a:ext>
          </a:extLst>
        </p:spPr>
      </p:pic>
      <p:sp>
        <p:nvSpPr>
          <p:cNvPr id="117" name="TextBox 116"/>
          <p:cNvSpPr txBox="1"/>
          <p:nvPr/>
        </p:nvSpPr>
        <p:spPr>
          <a:xfrm>
            <a:off x="2316141" y="1884274"/>
            <a:ext cx="619080" cy="215444"/>
          </a:xfrm>
          <a:prstGeom prst="rect">
            <a:avLst/>
          </a:prstGeom>
          <a:noFill/>
        </p:spPr>
        <p:txBody>
          <a:bodyPr wrap="none" rtlCol="0">
            <a:spAutoFit/>
          </a:bodyPr>
          <a:lstStyle/>
          <a:p>
            <a:pPr algn="ctr"/>
            <a:r>
              <a:rPr lang="en-US" sz="800" dirty="0">
                <a:solidFill>
                  <a:schemeClr val="tx1">
                    <a:lumMod val="50000"/>
                    <a:lumOff val="50000"/>
                  </a:schemeClr>
                </a:solidFill>
              </a:rPr>
              <a:t>JENKINS</a:t>
            </a:r>
          </a:p>
        </p:txBody>
      </p:sp>
      <p:pic>
        <p:nvPicPr>
          <p:cNvPr id="118" name="Picture 12" descr="http://vertassets.blob.core.windows.net/image/e0ccee35/e0ccee35-01c7-4b3f-8139-a13f00d41e38/captur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16407" y="1266144"/>
            <a:ext cx="363749" cy="264432"/>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14" descr="https://wiki.jenkins-ci.org/download/attachments/2916393/logo.png?version=1&amp;modificationDate=130275394700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5479" y="1450333"/>
            <a:ext cx="321358" cy="444691"/>
          </a:xfrm>
          <a:prstGeom prst="rect">
            <a:avLst/>
          </a:prstGeom>
          <a:noFill/>
          <a:extLst>
            <a:ext uri="{909E8E84-426E-40DD-AFC4-6F175D3DCCD1}">
              <a14:hiddenFill xmlns:a14="http://schemas.microsoft.com/office/drawing/2010/main">
                <a:solidFill>
                  <a:srgbClr val="FFFFFF"/>
                </a:solidFill>
              </a14:hiddenFill>
            </a:ext>
          </a:extLst>
        </p:spPr>
      </p:pic>
      <p:sp>
        <p:nvSpPr>
          <p:cNvPr id="120" name="Rectangle 119"/>
          <p:cNvSpPr/>
          <p:nvPr/>
        </p:nvSpPr>
        <p:spPr>
          <a:xfrm>
            <a:off x="3798628" y="1377115"/>
            <a:ext cx="765896" cy="72439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21" name="Picture 6" descr="https://www.docker.com/sites/default/files/legal/small_v.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49646" y="1775222"/>
            <a:ext cx="302257" cy="269913"/>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12" descr="http://vertassets.blob.core.windows.net/image/e0ccee35/e0ccee35-01c7-4b3f-8139-a13f00d41e38/captur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51903" y="1267936"/>
            <a:ext cx="363749" cy="264432"/>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16" descr="http://i0.wp.com/www.naturalborncoder.com/wp-content/uploads/2015/05/sonarqube_logo_720.png?resize=720%2C20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30271" y="1537361"/>
            <a:ext cx="765259" cy="212572"/>
          </a:xfrm>
          <a:prstGeom prst="rect">
            <a:avLst/>
          </a:prstGeom>
          <a:noFill/>
          <a:extLst>
            <a:ext uri="{909E8E84-426E-40DD-AFC4-6F175D3DCCD1}">
              <a14:hiddenFill xmlns:a14="http://schemas.microsoft.com/office/drawing/2010/main">
                <a:solidFill>
                  <a:srgbClr val="FFFFFF"/>
                </a:solidFill>
              </a14:hiddenFill>
            </a:ext>
          </a:extLst>
        </p:spPr>
      </p:pic>
      <p:sp>
        <p:nvSpPr>
          <p:cNvPr id="124" name="Rectangle 123"/>
          <p:cNvSpPr/>
          <p:nvPr/>
        </p:nvSpPr>
        <p:spPr>
          <a:xfrm>
            <a:off x="5268927" y="1375323"/>
            <a:ext cx="765896" cy="72439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25" name="Picture 6" descr="https://www.docker.com/sites/default/files/legal/small_v.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00923" y="1567961"/>
            <a:ext cx="302257" cy="26991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12" descr="http://vertassets.blob.core.windows.net/image/e0ccee35/e0ccee35-01c7-4b3f-8139-a13f00d41e38/captur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22202" y="1266144"/>
            <a:ext cx="363749" cy="264432"/>
          </a:xfrm>
          <a:prstGeom prst="rect">
            <a:avLst/>
          </a:prstGeom>
          <a:noFill/>
          <a:extLst>
            <a:ext uri="{909E8E84-426E-40DD-AFC4-6F175D3DCCD1}">
              <a14:hiddenFill xmlns:a14="http://schemas.microsoft.com/office/drawing/2010/main">
                <a:solidFill>
                  <a:srgbClr val="FFFFFF"/>
                </a:solidFill>
              </a14:hiddenFill>
            </a:ext>
          </a:extLst>
        </p:spPr>
      </p:pic>
      <p:cxnSp>
        <p:nvCxnSpPr>
          <p:cNvPr id="127" name="Elbow Connector 126"/>
          <p:cNvCxnSpPr>
            <a:stCxn id="110" idx="3"/>
            <a:endCxn id="115" idx="1"/>
          </p:cNvCxnSpPr>
          <p:nvPr/>
        </p:nvCxnSpPr>
        <p:spPr>
          <a:xfrm>
            <a:off x="1627314" y="1737145"/>
            <a:ext cx="635818" cy="376"/>
          </a:xfrm>
          <a:prstGeom prst="bentConnector3">
            <a:avLst/>
          </a:prstGeom>
          <a:ln w="12700">
            <a:solidFill>
              <a:schemeClr val="bg1">
                <a:lumMod val="75000"/>
              </a:schemeClr>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8" name="Elbow Connector 127"/>
          <p:cNvCxnSpPr>
            <a:stCxn id="115" idx="3"/>
            <a:endCxn id="120" idx="1"/>
          </p:cNvCxnSpPr>
          <p:nvPr/>
        </p:nvCxnSpPr>
        <p:spPr>
          <a:xfrm>
            <a:off x="3029028" y="1737521"/>
            <a:ext cx="769600" cy="1792"/>
          </a:xfrm>
          <a:prstGeom prst="bentConnector3">
            <a:avLst/>
          </a:prstGeom>
          <a:ln w="12700">
            <a:solidFill>
              <a:schemeClr val="bg1">
                <a:lumMod val="75000"/>
              </a:schemeClr>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9" name="Elbow Connector 128"/>
          <p:cNvCxnSpPr>
            <a:stCxn id="120" idx="3"/>
            <a:endCxn id="124" idx="1"/>
          </p:cNvCxnSpPr>
          <p:nvPr/>
        </p:nvCxnSpPr>
        <p:spPr>
          <a:xfrm flipV="1">
            <a:off x="4564524" y="1737521"/>
            <a:ext cx="704403" cy="1792"/>
          </a:xfrm>
          <a:prstGeom prst="bentConnector3">
            <a:avLst/>
          </a:prstGeom>
          <a:ln w="12700">
            <a:solidFill>
              <a:schemeClr val="bg1">
                <a:lumMod val="75000"/>
              </a:schemeClr>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31" name="Right Arrow 130"/>
          <p:cNvSpPr/>
          <p:nvPr/>
        </p:nvSpPr>
        <p:spPr>
          <a:xfrm>
            <a:off x="741935" y="3202219"/>
            <a:ext cx="158652" cy="338075"/>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2" name="TextBox 131"/>
          <p:cNvSpPr txBox="1"/>
          <p:nvPr/>
        </p:nvSpPr>
        <p:spPr>
          <a:xfrm>
            <a:off x="900587" y="3136362"/>
            <a:ext cx="1614545" cy="230832"/>
          </a:xfrm>
          <a:prstGeom prst="rect">
            <a:avLst/>
          </a:prstGeom>
          <a:noFill/>
        </p:spPr>
        <p:txBody>
          <a:bodyPr wrap="none" rtlCol="0">
            <a:spAutoFit/>
          </a:bodyPr>
          <a:lstStyle/>
          <a:p>
            <a:r>
              <a:rPr lang="en-US" sz="900" dirty="0">
                <a:solidFill>
                  <a:schemeClr val="tx1">
                    <a:lumMod val="50000"/>
                    <a:lumOff val="50000"/>
                  </a:schemeClr>
                </a:solidFill>
              </a:rPr>
              <a:t>Creates Compute Instances</a:t>
            </a:r>
          </a:p>
        </p:txBody>
      </p:sp>
      <p:sp>
        <p:nvSpPr>
          <p:cNvPr id="133" name="TextBox 132"/>
          <p:cNvSpPr txBox="1"/>
          <p:nvPr/>
        </p:nvSpPr>
        <p:spPr>
          <a:xfrm>
            <a:off x="900587" y="3352771"/>
            <a:ext cx="2024913" cy="230832"/>
          </a:xfrm>
          <a:prstGeom prst="rect">
            <a:avLst/>
          </a:prstGeom>
          <a:noFill/>
        </p:spPr>
        <p:txBody>
          <a:bodyPr wrap="none" rtlCol="0">
            <a:spAutoFit/>
          </a:bodyPr>
          <a:lstStyle/>
          <a:p>
            <a:r>
              <a:rPr lang="en-US" sz="900" dirty="0" err="1">
                <a:solidFill>
                  <a:schemeClr val="tx1">
                    <a:lumMod val="50000"/>
                    <a:lumOff val="50000"/>
                  </a:schemeClr>
                </a:solidFill>
              </a:rPr>
              <a:t>Dockerize</a:t>
            </a:r>
            <a:r>
              <a:rPr lang="en-US" sz="900" dirty="0">
                <a:solidFill>
                  <a:schemeClr val="tx1">
                    <a:lumMod val="50000"/>
                    <a:lumOff val="50000"/>
                  </a:schemeClr>
                </a:solidFill>
              </a:rPr>
              <a:t> tools and integrates them</a:t>
            </a:r>
          </a:p>
        </p:txBody>
      </p:sp>
      <p:cxnSp>
        <p:nvCxnSpPr>
          <p:cNvPr id="134" name="Straight Arrow Connector 133"/>
          <p:cNvCxnSpPr>
            <a:stCxn id="70" idx="0"/>
            <a:endCxn id="110" idx="2"/>
          </p:cNvCxnSpPr>
          <p:nvPr/>
        </p:nvCxnSpPr>
        <p:spPr>
          <a:xfrm flipH="1" flipV="1">
            <a:off x="1244366" y="2099342"/>
            <a:ext cx="2926675" cy="948118"/>
          </a:xfrm>
          <a:prstGeom prst="straightConnector1">
            <a:avLst/>
          </a:prstGeom>
          <a:ln w="28575">
            <a:solidFill>
              <a:srgbClr val="93E2FF"/>
            </a:solidFill>
            <a:headEnd type="oval"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35" name="Straight Arrow Connector 134"/>
          <p:cNvCxnSpPr>
            <a:stCxn id="70" idx="0"/>
            <a:endCxn id="117" idx="2"/>
          </p:cNvCxnSpPr>
          <p:nvPr/>
        </p:nvCxnSpPr>
        <p:spPr>
          <a:xfrm flipH="1" flipV="1">
            <a:off x="2625681" y="2099718"/>
            <a:ext cx="1545360" cy="947742"/>
          </a:xfrm>
          <a:prstGeom prst="straightConnector1">
            <a:avLst/>
          </a:prstGeom>
          <a:ln w="28575">
            <a:solidFill>
              <a:srgbClr val="93E2FF"/>
            </a:solidFill>
            <a:headEnd type="oval"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36" name="Straight Arrow Connector 135"/>
          <p:cNvCxnSpPr>
            <a:stCxn id="70" idx="0"/>
            <a:endCxn id="120" idx="2"/>
          </p:cNvCxnSpPr>
          <p:nvPr/>
        </p:nvCxnSpPr>
        <p:spPr>
          <a:xfrm flipV="1">
            <a:off x="4171041" y="2101510"/>
            <a:ext cx="10535" cy="945950"/>
          </a:xfrm>
          <a:prstGeom prst="straightConnector1">
            <a:avLst/>
          </a:prstGeom>
          <a:ln w="28575">
            <a:solidFill>
              <a:srgbClr val="93E2FF"/>
            </a:solidFill>
            <a:headEnd type="oval"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37" name="Straight Arrow Connector 136"/>
          <p:cNvCxnSpPr>
            <a:stCxn id="70" idx="0"/>
            <a:endCxn id="124" idx="2"/>
          </p:cNvCxnSpPr>
          <p:nvPr/>
        </p:nvCxnSpPr>
        <p:spPr>
          <a:xfrm flipV="1">
            <a:off x="4171041" y="2099718"/>
            <a:ext cx="1480834" cy="947742"/>
          </a:xfrm>
          <a:prstGeom prst="straightConnector1">
            <a:avLst/>
          </a:prstGeom>
          <a:ln w="28575">
            <a:solidFill>
              <a:srgbClr val="93E2FF"/>
            </a:solidFill>
            <a:headEnd type="oval" w="med" len="med"/>
            <a:tailEnd type="triangle"/>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11"/>
          <a:stretch>
            <a:fillRect/>
          </a:stretch>
        </p:blipFill>
        <p:spPr>
          <a:xfrm>
            <a:off x="5305104" y="1454635"/>
            <a:ext cx="459952" cy="446098"/>
          </a:xfrm>
          <a:prstGeom prst="rect">
            <a:avLst/>
          </a:prstGeom>
        </p:spPr>
      </p:pic>
      <p:sp>
        <p:nvSpPr>
          <p:cNvPr id="99" name="TextBox 98"/>
          <p:cNvSpPr txBox="1"/>
          <p:nvPr/>
        </p:nvSpPr>
        <p:spPr>
          <a:xfrm>
            <a:off x="5431302" y="1889337"/>
            <a:ext cx="441146" cy="215444"/>
          </a:xfrm>
          <a:prstGeom prst="rect">
            <a:avLst/>
          </a:prstGeom>
          <a:noFill/>
        </p:spPr>
        <p:txBody>
          <a:bodyPr wrap="none" rtlCol="0">
            <a:spAutoFit/>
          </a:bodyPr>
          <a:lstStyle/>
          <a:p>
            <a:pPr algn="ctr"/>
            <a:r>
              <a:rPr lang="en-US" sz="800" dirty="0" smtClean="0">
                <a:solidFill>
                  <a:schemeClr val="tx1">
                    <a:lumMod val="50000"/>
                    <a:lumOff val="50000"/>
                  </a:schemeClr>
                </a:solidFill>
              </a:rPr>
              <a:t>GRID</a:t>
            </a:r>
            <a:endParaRPr lang="en-US" sz="800" dirty="0">
              <a:solidFill>
                <a:schemeClr val="tx1">
                  <a:lumMod val="50000"/>
                  <a:lumOff val="50000"/>
                </a:schemeClr>
              </a:solidFill>
            </a:endParaRPr>
          </a:p>
        </p:txBody>
      </p:sp>
      <p:sp>
        <p:nvSpPr>
          <p:cNvPr id="101" name="Rectangle 100"/>
          <p:cNvSpPr/>
          <p:nvPr/>
        </p:nvSpPr>
        <p:spPr>
          <a:xfrm>
            <a:off x="6702731" y="1375323"/>
            <a:ext cx="765896" cy="72439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05" name="Picture 6" descr="https://www.docker.com/sites/default/files/legal/small_v.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34727" y="1567961"/>
            <a:ext cx="302257" cy="269913"/>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http://vertassets.blob.core.windows.net/image/e0ccee35/e0ccee35-01c7-4b3f-8139-a13f00d41e38/captur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56006" y="1266144"/>
            <a:ext cx="363749" cy="264432"/>
          </a:xfrm>
          <a:prstGeom prst="rect">
            <a:avLst/>
          </a:prstGeom>
          <a:noFill/>
          <a:extLst>
            <a:ext uri="{909E8E84-426E-40DD-AFC4-6F175D3DCCD1}">
              <a14:hiddenFill xmlns:a14="http://schemas.microsoft.com/office/drawing/2010/main">
                <a:solidFill>
                  <a:srgbClr val="FFFFFF"/>
                </a:solidFill>
              </a14:hiddenFill>
            </a:ext>
          </a:extLst>
        </p:spPr>
      </p:pic>
      <p:cxnSp>
        <p:nvCxnSpPr>
          <p:cNvPr id="107" name="Elbow Connector 106"/>
          <p:cNvCxnSpPr/>
          <p:nvPr/>
        </p:nvCxnSpPr>
        <p:spPr>
          <a:xfrm flipV="1">
            <a:off x="5998328" y="1737521"/>
            <a:ext cx="704403" cy="1792"/>
          </a:xfrm>
          <a:prstGeom prst="bentConnector3">
            <a:avLst/>
          </a:prstGeom>
          <a:ln w="12700">
            <a:solidFill>
              <a:schemeClr val="bg1">
                <a:lumMod val="75000"/>
              </a:schemeClr>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09" name="TextBox 108"/>
          <p:cNvSpPr txBox="1"/>
          <p:nvPr/>
        </p:nvSpPr>
        <p:spPr>
          <a:xfrm>
            <a:off x="6776941" y="1889337"/>
            <a:ext cx="617477" cy="215444"/>
          </a:xfrm>
          <a:prstGeom prst="rect">
            <a:avLst/>
          </a:prstGeom>
          <a:noFill/>
        </p:spPr>
        <p:txBody>
          <a:bodyPr wrap="none" rtlCol="0">
            <a:spAutoFit/>
          </a:bodyPr>
          <a:lstStyle/>
          <a:p>
            <a:pPr algn="ctr"/>
            <a:r>
              <a:rPr lang="en-US" sz="800" dirty="0" smtClean="0">
                <a:solidFill>
                  <a:schemeClr val="tx1">
                    <a:lumMod val="50000"/>
                    <a:lumOff val="50000"/>
                  </a:schemeClr>
                </a:solidFill>
              </a:rPr>
              <a:t>TOMCAT</a:t>
            </a:r>
            <a:endParaRPr lang="en-US" sz="800" dirty="0">
              <a:solidFill>
                <a:schemeClr val="tx1">
                  <a:lumMod val="50000"/>
                  <a:lumOff val="50000"/>
                </a:schemeClr>
              </a:solidFill>
            </a:endParaRPr>
          </a:p>
        </p:txBody>
      </p:sp>
      <p:pic>
        <p:nvPicPr>
          <p:cNvPr id="16" name="Picture 15"/>
          <p:cNvPicPr>
            <a:picLocks noChangeAspect="1"/>
          </p:cNvPicPr>
          <p:nvPr/>
        </p:nvPicPr>
        <p:blipFill>
          <a:blip r:embed="rId12"/>
          <a:stretch>
            <a:fillRect/>
          </a:stretch>
        </p:blipFill>
        <p:spPr>
          <a:xfrm>
            <a:off x="6763817" y="1592175"/>
            <a:ext cx="389435" cy="259753"/>
          </a:xfrm>
          <a:prstGeom prst="rect">
            <a:avLst/>
          </a:prstGeom>
        </p:spPr>
      </p:pic>
      <p:cxnSp>
        <p:nvCxnSpPr>
          <p:cNvPr id="138" name="Straight Arrow Connector 137"/>
          <p:cNvCxnSpPr>
            <a:stCxn id="70" idx="0"/>
            <a:endCxn id="101" idx="2"/>
          </p:cNvCxnSpPr>
          <p:nvPr/>
        </p:nvCxnSpPr>
        <p:spPr>
          <a:xfrm flipV="1">
            <a:off x="4171041" y="2099718"/>
            <a:ext cx="2914638" cy="947742"/>
          </a:xfrm>
          <a:prstGeom prst="straightConnector1">
            <a:avLst/>
          </a:prstGeom>
          <a:ln w="28575">
            <a:solidFill>
              <a:srgbClr val="93E2FF"/>
            </a:solidFill>
            <a:headEnd type="oval" w="med" len="med"/>
            <a:tailEnd type="triangle"/>
          </a:ln>
          <a:effectLst/>
        </p:spPr>
        <p:style>
          <a:lnRef idx="2">
            <a:schemeClr val="accent1"/>
          </a:lnRef>
          <a:fillRef idx="0">
            <a:schemeClr val="accent1"/>
          </a:fillRef>
          <a:effectRef idx="1">
            <a:schemeClr val="accent1"/>
          </a:effectRef>
          <a:fontRef idx="minor">
            <a:schemeClr val="tx1"/>
          </a:fontRef>
        </p:style>
      </p:cxnSp>
      <p:pic>
        <p:nvPicPr>
          <p:cNvPr id="22" name="Picture 21"/>
          <p:cNvPicPr>
            <a:picLocks noChangeAspect="1"/>
          </p:cNvPicPr>
          <p:nvPr/>
        </p:nvPicPr>
        <p:blipFill>
          <a:blip r:embed="rId13"/>
          <a:stretch>
            <a:fillRect/>
          </a:stretch>
        </p:blipFill>
        <p:spPr>
          <a:xfrm>
            <a:off x="5493916" y="2657451"/>
            <a:ext cx="748577" cy="748577"/>
          </a:xfrm>
          <a:prstGeom prst="rect">
            <a:avLst/>
          </a:prstGeom>
        </p:spPr>
      </p:pic>
      <p:sp>
        <p:nvSpPr>
          <p:cNvPr id="140" name="Rectangle 139"/>
          <p:cNvSpPr/>
          <p:nvPr/>
        </p:nvSpPr>
        <p:spPr>
          <a:xfrm>
            <a:off x="5391382" y="4442373"/>
            <a:ext cx="765896" cy="72439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41" name="Picture 6" descr="https://www.docker.com/sites/default/files/legal/small_v.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23378" y="4635011"/>
            <a:ext cx="302257" cy="269913"/>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12" descr="http://vertassets.blob.core.windows.net/image/e0ccee35/e0ccee35-01c7-4b3f-8139-a13f00d41e38/captur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44657" y="4333194"/>
            <a:ext cx="363749" cy="264432"/>
          </a:xfrm>
          <a:prstGeom prst="rect">
            <a:avLst/>
          </a:prstGeom>
          <a:noFill/>
          <a:extLst>
            <a:ext uri="{909E8E84-426E-40DD-AFC4-6F175D3DCCD1}">
              <a14:hiddenFill xmlns:a14="http://schemas.microsoft.com/office/drawing/2010/main">
                <a:solidFill>
                  <a:srgbClr val="FFFFFF"/>
                </a:solidFill>
              </a14:hiddenFill>
            </a:ext>
          </a:extLst>
        </p:spPr>
      </p:pic>
      <p:sp>
        <p:nvSpPr>
          <p:cNvPr id="143" name="TextBox 142"/>
          <p:cNvSpPr txBox="1"/>
          <p:nvPr/>
        </p:nvSpPr>
        <p:spPr>
          <a:xfrm>
            <a:off x="5465592" y="4956387"/>
            <a:ext cx="617477" cy="215444"/>
          </a:xfrm>
          <a:prstGeom prst="rect">
            <a:avLst/>
          </a:prstGeom>
          <a:noFill/>
        </p:spPr>
        <p:txBody>
          <a:bodyPr wrap="none" rtlCol="0">
            <a:spAutoFit/>
          </a:bodyPr>
          <a:lstStyle/>
          <a:p>
            <a:pPr algn="ctr"/>
            <a:r>
              <a:rPr lang="en-US" sz="800" dirty="0" smtClean="0">
                <a:solidFill>
                  <a:schemeClr val="tx1">
                    <a:lumMod val="50000"/>
                    <a:lumOff val="50000"/>
                  </a:schemeClr>
                </a:solidFill>
              </a:rPr>
              <a:t>TOMCAT</a:t>
            </a:r>
            <a:endParaRPr lang="en-US" sz="800" dirty="0">
              <a:solidFill>
                <a:schemeClr val="tx1">
                  <a:lumMod val="50000"/>
                  <a:lumOff val="50000"/>
                </a:schemeClr>
              </a:solidFill>
            </a:endParaRPr>
          </a:p>
        </p:txBody>
      </p:sp>
      <p:pic>
        <p:nvPicPr>
          <p:cNvPr id="144" name="Picture 143"/>
          <p:cNvPicPr>
            <a:picLocks noChangeAspect="1"/>
          </p:cNvPicPr>
          <p:nvPr/>
        </p:nvPicPr>
        <p:blipFill>
          <a:blip r:embed="rId12"/>
          <a:stretch>
            <a:fillRect/>
          </a:stretch>
        </p:blipFill>
        <p:spPr>
          <a:xfrm>
            <a:off x="5452468" y="4659225"/>
            <a:ext cx="389435" cy="259753"/>
          </a:xfrm>
          <a:prstGeom prst="rect">
            <a:avLst/>
          </a:prstGeom>
        </p:spPr>
      </p:pic>
      <p:sp>
        <p:nvSpPr>
          <p:cNvPr id="145" name="Rectangle 144"/>
          <p:cNvSpPr/>
          <p:nvPr/>
        </p:nvSpPr>
        <p:spPr>
          <a:xfrm>
            <a:off x="6554409" y="4442373"/>
            <a:ext cx="765896" cy="72439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46" name="Picture 6" descr="https://www.docker.com/sites/default/files/legal/small_v.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6405" y="4635011"/>
            <a:ext cx="302257" cy="269913"/>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12" descr="http://vertassets.blob.core.windows.net/image/e0ccee35/e0ccee35-01c7-4b3f-8139-a13f00d41e38/captur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07684" y="4333194"/>
            <a:ext cx="363749" cy="264432"/>
          </a:xfrm>
          <a:prstGeom prst="rect">
            <a:avLst/>
          </a:prstGeom>
          <a:noFill/>
          <a:extLst>
            <a:ext uri="{909E8E84-426E-40DD-AFC4-6F175D3DCCD1}">
              <a14:hiddenFill xmlns:a14="http://schemas.microsoft.com/office/drawing/2010/main">
                <a:solidFill>
                  <a:srgbClr val="FFFFFF"/>
                </a:solidFill>
              </a14:hiddenFill>
            </a:ext>
          </a:extLst>
        </p:spPr>
      </p:pic>
      <p:sp>
        <p:nvSpPr>
          <p:cNvPr id="148" name="TextBox 147"/>
          <p:cNvSpPr txBox="1"/>
          <p:nvPr/>
        </p:nvSpPr>
        <p:spPr>
          <a:xfrm>
            <a:off x="6628619" y="4956387"/>
            <a:ext cx="617477" cy="215444"/>
          </a:xfrm>
          <a:prstGeom prst="rect">
            <a:avLst/>
          </a:prstGeom>
          <a:noFill/>
        </p:spPr>
        <p:txBody>
          <a:bodyPr wrap="none" rtlCol="0">
            <a:spAutoFit/>
          </a:bodyPr>
          <a:lstStyle/>
          <a:p>
            <a:pPr algn="ctr"/>
            <a:r>
              <a:rPr lang="en-US" sz="800" dirty="0" smtClean="0">
                <a:solidFill>
                  <a:schemeClr val="tx1">
                    <a:lumMod val="50000"/>
                    <a:lumOff val="50000"/>
                  </a:schemeClr>
                </a:solidFill>
              </a:rPr>
              <a:t>TOMCAT</a:t>
            </a:r>
            <a:endParaRPr lang="en-US" sz="800" dirty="0">
              <a:solidFill>
                <a:schemeClr val="tx1">
                  <a:lumMod val="50000"/>
                  <a:lumOff val="50000"/>
                </a:schemeClr>
              </a:solidFill>
            </a:endParaRPr>
          </a:p>
        </p:txBody>
      </p:sp>
      <p:pic>
        <p:nvPicPr>
          <p:cNvPr id="149" name="Picture 148"/>
          <p:cNvPicPr>
            <a:picLocks noChangeAspect="1"/>
          </p:cNvPicPr>
          <p:nvPr/>
        </p:nvPicPr>
        <p:blipFill>
          <a:blip r:embed="rId12"/>
          <a:stretch>
            <a:fillRect/>
          </a:stretch>
        </p:blipFill>
        <p:spPr>
          <a:xfrm>
            <a:off x="6615495" y="4659225"/>
            <a:ext cx="389435" cy="259753"/>
          </a:xfrm>
          <a:prstGeom prst="rect">
            <a:avLst/>
          </a:prstGeom>
        </p:spPr>
      </p:pic>
      <p:sp>
        <p:nvSpPr>
          <p:cNvPr id="150" name="Rectangle 149"/>
          <p:cNvSpPr/>
          <p:nvPr/>
        </p:nvSpPr>
        <p:spPr>
          <a:xfrm>
            <a:off x="7697006" y="4437310"/>
            <a:ext cx="765896" cy="72439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51" name="Picture 6" descr="https://www.docker.com/sites/default/files/legal/small_v.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29002" y="4629948"/>
            <a:ext cx="302257" cy="269913"/>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12" descr="http://vertassets.blob.core.windows.net/image/e0ccee35/e0ccee35-01c7-4b3f-8139-a13f00d41e38/captur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50281" y="4328131"/>
            <a:ext cx="363749" cy="264432"/>
          </a:xfrm>
          <a:prstGeom prst="rect">
            <a:avLst/>
          </a:prstGeom>
          <a:noFill/>
          <a:extLst>
            <a:ext uri="{909E8E84-426E-40DD-AFC4-6F175D3DCCD1}">
              <a14:hiddenFill xmlns:a14="http://schemas.microsoft.com/office/drawing/2010/main">
                <a:solidFill>
                  <a:srgbClr val="FFFFFF"/>
                </a:solidFill>
              </a14:hiddenFill>
            </a:ext>
          </a:extLst>
        </p:spPr>
      </p:pic>
      <p:sp>
        <p:nvSpPr>
          <p:cNvPr id="153" name="TextBox 152"/>
          <p:cNvSpPr txBox="1"/>
          <p:nvPr/>
        </p:nvSpPr>
        <p:spPr>
          <a:xfrm>
            <a:off x="7771216" y="4951324"/>
            <a:ext cx="617477" cy="215444"/>
          </a:xfrm>
          <a:prstGeom prst="rect">
            <a:avLst/>
          </a:prstGeom>
          <a:noFill/>
        </p:spPr>
        <p:txBody>
          <a:bodyPr wrap="none" rtlCol="0">
            <a:spAutoFit/>
          </a:bodyPr>
          <a:lstStyle/>
          <a:p>
            <a:pPr algn="ctr"/>
            <a:r>
              <a:rPr lang="en-US" sz="800" dirty="0" smtClean="0">
                <a:solidFill>
                  <a:schemeClr val="tx1">
                    <a:lumMod val="50000"/>
                    <a:lumOff val="50000"/>
                  </a:schemeClr>
                </a:solidFill>
              </a:rPr>
              <a:t>TOMCAT</a:t>
            </a:r>
            <a:endParaRPr lang="en-US" sz="800" dirty="0">
              <a:solidFill>
                <a:schemeClr val="tx1">
                  <a:lumMod val="50000"/>
                  <a:lumOff val="50000"/>
                </a:schemeClr>
              </a:solidFill>
            </a:endParaRPr>
          </a:p>
        </p:txBody>
      </p:sp>
      <p:pic>
        <p:nvPicPr>
          <p:cNvPr id="154" name="Picture 153"/>
          <p:cNvPicPr>
            <a:picLocks noChangeAspect="1"/>
          </p:cNvPicPr>
          <p:nvPr/>
        </p:nvPicPr>
        <p:blipFill>
          <a:blip r:embed="rId12"/>
          <a:stretch>
            <a:fillRect/>
          </a:stretch>
        </p:blipFill>
        <p:spPr>
          <a:xfrm>
            <a:off x="7758092" y="4654162"/>
            <a:ext cx="389435" cy="259753"/>
          </a:xfrm>
          <a:prstGeom prst="rect">
            <a:avLst/>
          </a:prstGeom>
        </p:spPr>
      </p:pic>
      <p:sp>
        <p:nvSpPr>
          <p:cNvPr id="155" name="TextBox 154"/>
          <p:cNvSpPr txBox="1"/>
          <p:nvPr/>
        </p:nvSpPr>
        <p:spPr>
          <a:xfrm>
            <a:off x="5576198" y="5144475"/>
            <a:ext cx="396263" cy="215444"/>
          </a:xfrm>
          <a:prstGeom prst="rect">
            <a:avLst/>
          </a:prstGeom>
          <a:noFill/>
        </p:spPr>
        <p:txBody>
          <a:bodyPr wrap="none" rtlCol="0">
            <a:spAutoFit/>
          </a:bodyPr>
          <a:lstStyle/>
          <a:p>
            <a:pPr algn="ctr"/>
            <a:r>
              <a:rPr lang="en-US" sz="800" b="1" dirty="0" smtClean="0">
                <a:solidFill>
                  <a:schemeClr val="tx1">
                    <a:lumMod val="50000"/>
                    <a:lumOff val="50000"/>
                  </a:schemeClr>
                </a:solidFill>
              </a:rPr>
              <a:t>DEV</a:t>
            </a:r>
            <a:endParaRPr lang="en-US" sz="800" b="1" dirty="0">
              <a:solidFill>
                <a:schemeClr val="tx1">
                  <a:lumMod val="50000"/>
                  <a:lumOff val="50000"/>
                </a:schemeClr>
              </a:solidFill>
            </a:endParaRPr>
          </a:p>
        </p:txBody>
      </p:sp>
      <p:sp>
        <p:nvSpPr>
          <p:cNvPr id="157" name="TextBox 156"/>
          <p:cNvSpPr txBox="1"/>
          <p:nvPr/>
        </p:nvSpPr>
        <p:spPr>
          <a:xfrm>
            <a:off x="6755903" y="5159457"/>
            <a:ext cx="338554" cy="215444"/>
          </a:xfrm>
          <a:prstGeom prst="rect">
            <a:avLst/>
          </a:prstGeom>
          <a:noFill/>
        </p:spPr>
        <p:txBody>
          <a:bodyPr wrap="none" rtlCol="0">
            <a:spAutoFit/>
          </a:bodyPr>
          <a:lstStyle/>
          <a:p>
            <a:pPr algn="ctr"/>
            <a:r>
              <a:rPr lang="en-US" sz="800" b="1" smtClean="0">
                <a:solidFill>
                  <a:schemeClr val="tx1">
                    <a:lumMod val="50000"/>
                    <a:lumOff val="50000"/>
                  </a:schemeClr>
                </a:solidFill>
              </a:rPr>
              <a:t>QA</a:t>
            </a:r>
            <a:endParaRPr lang="en-US" sz="800" b="1" dirty="0">
              <a:solidFill>
                <a:schemeClr val="tx1">
                  <a:lumMod val="50000"/>
                  <a:lumOff val="50000"/>
                </a:schemeClr>
              </a:solidFill>
            </a:endParaRPr>
          </a:p>
        </p:txBody>
      </p:sp>
      <p:sp>
        <p:nvSpPr>
          <p:cNvPr id="158" name="TextBox 157"/>
          <p:cNvSpPr txBox="1"/>
          <p:nvPr/>
        </p:nvSpPr>
        <p:spPr>
          <a:xfrm>
            <a:off x="7834238" y="5163786"/>
            <a:ext cx="481222" cy="215444"/>
          </a:xfrm>
          <a:prstGeom prst="rect">
            <a:avLst/>
          </a:prstGeom>
          <a:noFill/>
        </p:spPr>
        <p:txBody>
          <a:bodyPr wrap="none" rtlCol="0">
            <a:spAutoFit/>
          </a:bodyPr>
          <a:lstStyle/>
          <a:p>
            <a:pPr algn="ctr"/>
            <a:r>
              <a:rPr lang="en-US" sz="800" b="1" dirty="0" smtClean="0">
                <a:solidFill>
                  <a:schemeClr val="tx1">
                    <a:lumMod val="50000"/>
                    <a:lumOff val="50000"/>
                  </a:schemeClr>
                </a:solidFill>
              </a:rPr>
              <a:t>PROD</a:t>
            </a:r>
            <a:endParaRPr lang="en-US" sz="800" b="1" dirty="0">
              <a:solidFill>
                <a:schemeClr val="tx1">
                  <a:lumMod val="50000"/>
                  <a:lumOff val="50000"/>
                </a:schemeClr>
              </a:solidFill>
            </a:endParaRPr>
          </a:p>
        </p:txBody>
      </p:sp>
      <p:cxnSp>
        <p:nvCxnSpPr>
          <p:cNvPr id="159" name="Elbow Connector 158"/>
          <p:cNvCxnSpPr>
            <a:stCxn id="71" idx="2"/>
            <a:endCxn id="23" idx="1"/>
          </p:cNvCxnSpPr>
          <p:nvPr/>
        </p:nvCxnSpPr>
        <p:spPr>
          <a:xfrm rot="16200000" flipH="1">
            <a:off x="4181251" y="3787218"/>
            <a:ext cx="1101137" cy="1074216"/>
          </a:xfrm>
          <a:prstGeom prst="bentConnector2">
            <a:avLst/>
          </a:prstGeom>
          <a:ln w="12700">
            <a:solidFill>
              <a:schemeClr val="accent1"/>
            </a:solidFill>
            <a:headEnd type="oval" w="med" len="med"/>
            <a:tailEnd type="triangle"/>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555506" y="5812159"/>
            <a:ext cx="8177013" cy="584775"/>
          </a:xfrm>
          <a:prstGeom prst="rect">
            <a:avLst/>
          </a:prstGeom>
          <a:noFill/>
        </p:spPr>
        <p:txBody>
          <a:bodyPr wrap="square" rtlCol="0">
            <a:spAutoFit/>
          </a:bodyPr>
          <a:lstStyle/>
          <a:p>
            <a:pPr marL="285750" indent="-285750">
              <a:buFont typeface="Wingdings" charset="2"/>
              <a:buChar char="ü"/>
            </a:pPr>
            <a:r>
              <a:rPr lang="en-US" sz="1600" dirty="0" smtClean="0">
                <a:solidFill>
                  <a:schemeClr val="tx1">
                    <a:lumMod val="50000"/>
                    <a:lumOff val="50000"/>
                  </a:schemeClr>
                </a:solidFill>
              </a:rPr>
              <a:t>Simple to Configure</a:t>
            </a:r>
          </a:p>
          <a:p>
            <a:pPr marL="285750" indent="-285750">
              <a:buFont typeface="Wingdings" charset="2"/>
              <a:buChar char="ü"/>
            </a:pPr>
            <a:r>
              <a:rPr lang="en-US" sz="1600" dirty="0" smtClean="0">
                <a:solidFill>
                  <a:schemeClr val="tx1">
                    <a:lumMod val="50000"/>
                    <a:lumOff val="50000"/>
                  </a:schemeClr>
                </a:solidFill>
              </a:rPr>
              <a:t>Developers need not learn many tools (Terraform, Cloud Formation, </a:t>
            </a:r>
            <a:r>
              <a:rPr lang="en-US" sz="1600" dirty="0" err="1" smtClean="0">
                <a:solidFill>
                  <a:schemeClr val="tx1">
                    <a:lumMod val="50000"/>
                    <a:lumOff val="50000"/>
                  </a:schemeClr>
                </a:solidFill>
              </a:rPr>
              <a:t>Ansible</a:t>
            </a:r>
            <a:r>
              <a:rPr lang="en-US" sz="1600" dirty="0" smtClean="0">
                <a:solidFill>
                  <a:schemeClr val="tx1">
                    <a:lumMod val="50000"/>
                    <a:lumOff val="50000"/>
                  </a:schemeClr>
                </a:solidFill>
              </a:rPr>
              <a:t>, etc.)</a:t>
            </a:r>
          </a:p>
        </p:txBody>
      </p:sp>
      <p:sp>
        <p:nvSpPr>
          <p:cNvPr id="40" name="TextBox 39"/>
          <p:cNvSpPr txBox="1"/>
          <p:nvPr/>
        </p:nvSpPr>
        <p:spPr>
          <a:xfrm>
            <a:off x="4017975" y="4226283"/>
            <a:ext cx="389850" cy="584775"/>
          </a:xfrm>
          <a:prstGeom prst="rect">
            <a:avLst/>
          </a:prstGeom>
          <a:noFill/>
        </p:spPr>
        <p:txBody>
          <a:bodyPr wrap="none" rtlCol="0">
            <a:spAutoFit/>
          </a:bodyPr>
          <a:lstStyle/>
          <a:p>
            <a:r>
              <a:rPr lang="en-US" sz="3200" dirty="0" smtClean="0">
                <a:solidFill>
                  <a:srgbClr val="FF0000"/>
                </a:solidFill>
              </a:rPr>
              <a:t>x</a:t>
            </a:r>
            <a:endParaRPr lang="en-US" dirty="0" smtClean="0">
              <a:solidFill>
                <a:srgbClr val="FF0000"/>
              </a:solidFill>
            </a:endParaRPr>
          </a:p>
        </p:txBody>
      </p:sp>
      <p:sp>
        <p:nvSpPr>
          <p:cNvPr id="160" name="TextBox 159"/>
          <p:cNvSpPr txBox="1"/>
          <p:nvPr/>
        </p:nvSpPr>
        <p:spPr>
          <a:xfrm>
            <a:off x="5221769" y="4010781"/>
            <a:ext cx="2173274" cy="215444"/>
          </a:xfrm>
          <a:prstGeom prst="rect">
            <a:avLst/>
          </a:prstGeom>
          <a:noFill/>
        </p:spPr>
        <p:txBody>
          <a:bodyPr wrap="square" rtlCol="0">
            <a:spAutoFit/>
          </a:bodyPr>
          <a:lstStyle/>
          <a:p>
            <a:r>
              <a:rPr lang="en-US" sz="800" b="1" dirty="0" smtClean="0">
                <a:solidFill>
                  <a:schemeClr val="tx1">
                    <a:lumMod val="50000"/>
                    <a:lumOff val="50000"/>
                  </a:schemeClr>
                </a:solidFill>
              </a:rPr>
              <a:t>ASG, SG, ELB, </a:t>
            </a:r>
            <a:r>
              <a:rPr lang="en-US" sz="800" b="1" smtClean="0">
                <a:solidFill>
                  <a:schemeClr val="tx1">
                    <a:lumMod val="50000"/>
                    <a:lumOff val="50000"/>
                  </a:schemeClr>
                </a:solidFill>
              </a:rPr>
              <a:t>Container Orchestration</a:t>
            </a:r>
            <a:endParaRPr lang="en-US" sz="800" b="1" dirty="0">
              <a:solidFill>
                <a:schemeClr val="tx1">
                  <a:lumMod val="50000"/>
                  <a:lumOff val="50000"/>
                </a:schemeClr>
              </a:solidFill>
            </a:endParaRPr>
          </a:p>
        </p:txBody>
      </p:sp>
    </p:spTree>
    <p:extLst>
      <p:ext uri="{BB962C8B-B14F-4D97-AF65-F5344CB8AC3E}">
        <p14:creationId xmlns:p14="http://schemas.microsoft.com/office/powerpoint/2010/main" val="41135411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5661" y="207079"/>
            <a:ext cx="8229600" cy="461665"/>
          </a:xfrm>
        </p:spPr>
        <p:txBody>
          <a:bodyPr/>
          <a:lstStyle/>
          <a:p>
            <a:r>
              <a:rPr lang="en-US" sz="2400" dirty="0" smtClean="0">
                <a:solidFill>
                  <a:schemeClr val="tx1"/>
                </a:solidFill>
              </a:rPr>
              <a:t>The Pipeline</a:t>
            </a:r>
            <a:endParaRPr lang="en-US" sz="2400" dirty="0">
              <a:solidFill>
                <a:schemeClr val="tx1"/>
              </a:solidFill>
            </a:endParaRPr>
          </a:p>
        </p:txBody>
      </p:sp>
      <p:sp>
        <p:nvSpPr>
          <p:cNvPr id="3" name="Can 2"/>
          <p:cNvSpPr/>
          <p:nvPr/>
        </p:nvSpPr>
        <p:spPr bwMode="auto">
          <a:xfrm rot="16200000">
            <a:off x="3699961" y="-318154"/>
            <a:ext cx="1882104" cy="8850703"/>
          </a:xfrm>
          <a:prstGeom prst="can">
            <a:avLst>
              <a:gd name="adj" fmla="val 13587"/>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20000"/>
              </a:lnSpc>
              <a:spcBef>
                <a:spcPct val="20000"/>
              </a:spcBef>
              <a:spcAft>
                <a:spcPct val="0"/>
              </a:spcAft>
              <a:buClrTx/>
              <a:buSzTx/>
              <a:buFontTx/>
              <a:buNone/>
              <a:tabLst/>
              <a:defRPr/>
            </a:pPr>
            <a:endParaRPr kumimoji="0" lang="en-US" sz="1400" b="1" i="0" u="none" strike="noStrike" kern="0" cap="none" spc="0" normalizeH="0" baseline="0" noProof="0">
              <a:ln>
                <a:noFill/>
              </a:ln>
              <a:solidFill>
                <a:srgbClr val="000000"/>
              </a:solidFill>
              <a:effectLst/>
              <a:uLnTx/>
              <a:uFillTx/>
            </a:endParaRPr>
          </a:p>
        </p:txBody>
      </p:sp>
      <p:sp>
        <p:nvSpPr>
          <p:cNvPr id="6" name="TextBox 5"/>
          <p:cNvSpPr txBox="1"/>
          <p:nvPr/>
        </p:nvSpPr>
        <p:spPr>
          <a:xfrm>
            <a:off x="198409" y="3453877"/>
            <a:ext cx="312585" cy="211709"/>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srgbClr val="000000"/>
                </a:solidFill>
                <a:effectLst/>
                <a:uLnTx/>
                <a:uFillTx/>
              </a:rPr>
              <a:t>…</a:t>
            </a:r>
          </a:p>
        </p:txBody>
      </p:sp>
      <p:pic>
        <p:nvPicPr>
          <p:cNvPr id="9" name="Picture 8" descr="https://cdn4.iconfinder.com/data/icons/seo-communication/512/filter-25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2078" y="3130041"/>
            <a:ext cx="557614" cy="47994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84533" y="2934877"/>
            <a:ext cx="554960" cy="215444"/>
          </a:xfrm>
          <a:prstGeom prst="rect">
            <a:avLst/>
          </a:prstGeom>
          <a:noFill/>
        </p:spPr>
        <p:txBody>
          <a:bodyPr wrap="none" rtlCol="0">
            <a:spAutoFit/>
          </a:bodyPr>
          <a:lstStyle/>
          <a:p>
            <a:r>
              <a:rPr lang="en-US" sz="800" dirty="0">
                <a:solidFill>
                  <a:schemeClr val="tx1">
                    <a:lumMod val="50000"/>
                    <a:lumOff val="50000"/>
                  </a:schemeClr>
                </a:solidFill>
              </a:rPr>
              <a:t>INTENT</a:t>
            </a:r>
          </a:p>
        </p:txBody>
      </p:sp>
      <p:sp>
        <p:nvSpPr>
          <p:cNvPr id="24" name="Rectangle 23"/>
          <p:cNvSpPr/>
          <p:nvPr/>
        </p:nvSpPr>
        <p:spPr bwMode="auto">
          <a:xfrm>
            <a:off x="627325" y="4099633"/>
            <a:ext cx="831239" cy="248932"/>
          </a:xfrm>
          <a:prstGeom prst="rect">
            <a:avLst/>
          </a:prstGeom>
          <a:solidFill>
            <a:schemeClr val="bg1">
              <a:lumMod val="75000"/>
            </a:schemeClr>
          </a:solidFill>
          <a:ln w="38100" cap="flat" cmpd="sng" algn="ctr">
            <a:solidFill>
              <a:srgbClr val="FFFFFF"/>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20000"/>
              </a:lnSpc>
              <a:spcBef>
                <a:spcPct val="20000"/>
              </a:spcBef>
              <a:spcAft>
                <a:spcPct val="0"/>
              </a:spcAft>
              <a:buClrTx/>
              <a:buSzTx/>
              <a:buFontTx/>
              <a:buNone/>
              <a:tabLst/>
              <a:defRPr/>
            </a:pPr>
            <a:r>
              <a:rPr kumimoji="0" lang="en-US" sz="800" b="1" i="0" u="none" strike="noStrike" kern="0" cap="none" spc="0" normalizeH="0" baseline="0" noProof="0" dirty="0">
                <a:ln>
                  <a:noFill/>
                </a:ln>
                <a:solidFill>
                  <a:srgbClr val="000000"/>
                </a:solidFill>
                <a:effectLst/>
                <a:uLnTx/>
                <a:uFillTx/>
                <a:latin typeface="Arial"/>
                <a:ea typeface="+mn-ea"/>
                <a:cs typeface="+mn-cs"/>
              </a:rPr>
              <a:t>Plan</a:t>
            </a:r>
          </a:p>
        </p:txBody>
      </p:sp>
      <p:sp>
        <p:nvSpPr>
          <p:cNvPr id="25" name="Rectangle 24"/>
          <p:cNvSpPr/>
          <p:nvPr/>
        </p:nvSpPr>
        <p:spPr bwMode="auto">
          <a:xfrm>
            <a:off x="1549714" y="3393092"/>
            <a:ext cx="1244791" cy="1432019"/>
          </a:xfrm>
          <a:prstGeom prst="rect">
            <a:avLst/>
          </a:prstGeom>
          <a:solidFill>
            <a:schemeClr val="bg1">
              <a:lumMod val="75000"/>
            </a:schemeClr>
          </a:solidFill>
          <a:ln w="38100" cap="flat" cmpd="sng" algn="ctr">
            <a:solidFill>
              <a:srgbClr val="FFFFFF"/>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20000"/>
              </a:lnSpc>
              <a:spcBef>
                <a:spcPct val="20000"/>
              </a:spcBef>
              <a:spcAft>
                <a:spcPct val="0"/>
              </a:spcAft>
              <a:buClrTx/>
              <a:buSzTx/>
              <a:buFontTx/>
              <a:buNone/>
              <a:tabLst/>
              <a:defRPr/>
            </a:pPr>
            <a:r>
              <a:rPr kumimoji="0" lang="en-US" sz="800" b="1" i="0" u="none" strike="noStrike" kern="0" cap="none" spc="0" normalizeH="0" baseline="0" noProof="0" dirty="0">
                <a:ln>
                  <a:noFill/>
                </a:ln>
                <a:solidFill>
                  <a:srgbClr val="000000"/>
                </a:solidFill>
                <a:effectLst/>
                <a:uLnTx/>
                <a:uFillTx/>
                <a:latin typeface="Arial"/>
                <a:ea typeface="+mn-ea"/>
                <a:cs typeface="+mn-cs"/>
              </a:rPr>
              <a:t>Developer Laptop</a:t>
            </a:r>
          </a:p>
        </p:txBody>
      </p:sp>
      <p:sp>
        <p:nvSpPr>
          <p:cNvPr id="27" name="Rectangle 26"/>
          <p:cNvSpPr/>
          <p:nvPr/>
        </p:nvSpPr>
        <p:spPr bwMode="auto">
          <a:xfrm>
            <a:off x="1737655" y="3688585"/>
            <a:ext cx="880344" cy="212557"/>
          </a:xfrm>
          <a:prstGeom prst="rect">
            <a:avLst/>
          </a:prstGeom>
          <a:solidFill>
            <a:schemeClr val="bg1">
              <a:lumMod val="95000"/>
            </a:schemeClr>
          </a:solidFill>
          <a:ln w="38100" cap="flat" cmpd="sng" algn="ctr">
            <a:solidFill>
              <a:srgbClr val="FFFFFF"/>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20000"/>
              </a:lnSpc>
              <a:spcBef>
                <a:spcPct val="20000"/>
              </a:spcBef>
              <a:spcAft>
                <a:spcPct val="0"/>
              </a:spcAft>
              <a:buClrTx/>
              <a:buSzTx/>
              <a:buFontTx/>
              <a:buNone/>
              <a:tabLst/>
              <a:defRPr/>
            </a:pPr>
            <a:r>
              <a:rPr kumimoji="0" lang="en-US" sz="700" b="1" i="0" u="none" strike="noStrike" kern="0" cap="none" spc="0" normalizeH="0" baseline="0" noProof="0" dirty="0">
                <a:ln>
                  <a:noFill/>
                </a:ln>
                <a:solidFill>
                  <a:srgbClr val="000000"/>
                </a:solidFill>
                <a:effectLst/>
                <a:uLnTx/>
                <a:uFillTx/>
                <a:latin typeface="Arial"/>
                <a:ea typeface="+mn-ea"/>
                <a:cs typeface="+mn-cs"/>
              </a:rPr>
              <a:t>Vagrant based Environment</a:t>
            </a:r>
          </a:p>
        </p:txBody>
      </p:sp>
      <p:sp>
        <p:nvSpPr>
          <p:cNvPr id="28" name="Rectangle 27"/>
          <p:cNvSpPr/>
          <p:nvPr/>
        </p:nvSpPr>
        <p:spPr bwMode="auto">
          <a:xfrm>
            <a:off x="1737655" y="3977850"/>
            <a:ext cx="880344" cy="178294"/>
          </a:xfrm>
          <a:prstGeom prst="rect">
            <a:avLst/>
          </a:prstGeom>
          <a:solidFill>
            <a:schemeClr val="bg1">
              <a:lumMod val="95000"/>
            </a:schemeClr>
          </a:solidFill>
          <a:ln w="38100" cap="flat" cmpd="sng" algn="ctr">
            <a:solidFill>
              <a:srgbClr val="FFFFFF"/>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20000"/>
              </a:lnSpc>
              <a:spcBef>
                <a:spcPct val="20000"/>
              </a:spcBef>
              <a:spcAft>
                <a:spcPct val="0"/>
              </a:spcAft>
              <a:buClrTx/>
              <a:buSzTx/>
              <a:buFontTx/>
              <a:buNone/>
              <a:tabLst/>
              <a:defRPr/>
            </a:pPr>
            <a:r>
              <a:rPr kumimoji="0" lang="en-US" sz="700" b="1" i="0" u="none" strike="noStrike" kern="0" cap="none" spc="0" normalizeH="0" baseline="0" noProof="0" dirty="0">
                <a:ln>
                  <a:noFill/>
                </a:ln>
                <a:solidFill>
                  <a:srgbClr val="000000"/>
                </a:solidFill>
                <a:effectLst/>
                <a:uLnTx/>
                <a:uFillTx/>
                <a:latin typeface="Arial"/>
                <a:ea typeface="+mn-ea"/>
                <a:cs typeface="+mn-cs"/>
              </a:rPr>
              <a:t>Developer Build</a:t>
            </a:r>
          </a:p>
        </p:txBody>
      </p:sp>
      <p:sp>
        <p:nvSpPr>
          <p:cNvPr id="29" name="Rectangle 28"/>
          <p:cNvSpPr/>
          <p:nvPr/>
        </p:nvSpPr>
        <p:spPr bwMode="auto">
          <a:xfrm>
            <a:off x="1737655" y="4232852"/>
            <a:ext cx="880344" cy="216857"/>
          </a:xfrm>
          <a:prstGeom prst="rect">
            <a:avLst/>
          </a:prstGeom>
          <a:solidFill>
            <a:schemeClr val="bg1">
              <a:lumMod val="95000"/>
            </a:schemeClr>
          </a:solidFill>
          <a:ln w="38100" cap="flat" cmpd="sng" algn="ctr">
            <a:solidFill>
              <a:srgbClr val="FFFFFF"/>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20000"/>
              </a:lnSpc>
              <a:spcBef>
                <a:spcPct val="20000"/>
              </a:spcBef>
              <a:spcAft>
                <a:spcPct val="0"/>
              </a:spcAft>
              <a:buClrTx/>
              <a:buSzTx/>
              <a:buFontTx/>
              <a:buNone/>
              <a:tabLst/>
              <a:defRPr/>
            </a:pPr>
            <a:r>
              <a:rPr kumimoji="0" lang="en-US" sz="700" b="1" i="0" u="none" strike="noStrike" kern="0" cap="none" spc="0" normalizeH="0" baseline="0" noProof="0" dirty="0">
                <a:ln>
                  <a:noFill/>
                </a:ln>
                <a:solidFill>
                  <a:srgbClr val="000000"/>
                </a:solidFill>
                <a:effectLst/>
                <a:uLnTx/>
                <a:uFillTx/>
                <a:latin typeface="Arial"/>
                <a:ea typeface="+mn-ea"/>
                <a:cs typeface="+mn-cs"/>
              </a:rPr>
              <a:t>Test Driven Development</a:t>
            </a:r>
          </a:p>
        </p:txBody>
      </p:sp>
      <p:sp>
        <p:nvSpPr>
          <p:cNvPr id="30" name="Rectangle 29"/>
          <p:cNvSpPr/>
          <p:nvPr/>
        </p:nvSpPr>
        <p:spPr bwMode="auto">
          <a:xfrm>
            <a:off x="2885655" y="3393092"/>
            <a:ext cx="2083157" cy="1432019"/>
          </a:xfrm>
          <a:prstGeom prst="rect">
            <a:avLst/>
          </a:prstGeom>
          <a:solidFill>
            <a:schemeClr val="bg1">
              <a:lumMod val="75000"/>
            </a:schemeClr>
          </a:solidFill>
          <a:ln w="38100" cap="flat" cmpd="sng" algn="ctr">
            <a:solidFill>
              <a:srgbClr val="FFFFFF"/>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20000"/>
              </a:lnSpc>
              <a:spcBef>
                <a:spcPct val="20000"/>
              </a:spcBef>
              <a:spcAft>
                <a:spcPct val="0"/>
              </a:spcAft>
              <a:buClrTx/>
              <a:buSzTx/>
              <a:buFontTx/>
              <a:buNone/>
              <a:tabLst/>
              <a:defRPr/>
            </a:pPr>
            <a:r>
              <a:rPr kumimoji="0" lang="en-US" sz="800" b="1" i="0" u="none" strike="noStrike" kern="0" cap="none" spc="0" normalizeH="0" baseline="0" noProof="0" dirty="0">
                <a:ln>
                  <a:noFill/>
                </a:ln>
                <a:solidFill>
                  <a:srgbClr val="000000"/>
                </a:solidFill>
                <a:effectLst/>
                <a:uLnTx/>
                <a:uFillTx/>
                <a:latin typeface="Arial"/>
                <a:ea typeface="+mn-ea"/>
                <a:cs typeface="+mn-cs"/>
              </a:rPr>
              <a:t>Team Build Server</a:t>
            </a:r>
          </a:p>
        </p:txBody>
      </p:sp>
      <p:sp>
        <p:nvSpPr>
          <p:cNvPr id="31" name="Rectangle 30"/>
          <p:cNvSpPr/>
          <p:nvPr/>
        </p:nvSpPr>
        <p:spPr bwMode="auto">
          <a:xfrm>
            <a:off x="3052142" y="3688585"/>
            <a:ext cx="855633" cy="226146"/>
          </a:xfrm>
          <a:prstGeom prst="rect">
            <a:avLst/>
          </a:prstGeom>
          <a:solidFill>
            <a:schemeClr val="bg1">
              <a:lumMod val="95000"/>
            </a:schemeClr>
          </a:solidFill>
          <a:ln w="38100" cap="flat" cmpd="sng" algn="ctr">
            <a:solidFill>
              <a:srgbClr val="FFFFFF"/>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20000"/>
              </a:lnSpc>
              <a:spcBef>
                <a:spcPct val="20000"/>
              </a:spcBef>
              <a:spcAft>
                <a:spcPct val="0"/>
              </a:spcAft>
              <a:buClrTx/>
              <a:buSzTx/>
              <a:buFontTx/>
              <a:buNone/>
              <a:tabLst/>
              <a:defRPr/>
            </a:pPr>
            <a:r>
              <a:rPr kumimoji="0" lang="en-US" sz="700" b="1" i="0" u="none" strike="noStrike" kern="0" cap="none" spc="0" normalizeH="0" baseline="0" noProof="0" dirty="0">
                <a:ln>
                  <a:noFill/>
                </a:ln>
                <a:solidFill>
                  <a:srgbClr val="000000"/>
                </a:solidFill>
                <a:effectLst/>
                <a:uLnTx/>
                <a:uFillTx/>
                <a:latin typeface="Arial"/>
                <a:ea typeface="+mn-ea"/>
                <a:cs typeface="+mn-cs"/>
              </a:rPr>
              <a:t>Automated Unit Test</a:t>
            </a:r>
          </a:p>
        </p:txBody>
      </p:sp>
      <p:sp>
        <p:nvSpPr>
          <p:cNvPr id="32" name="Rectangle 31"/>
          <p:cNvSpPr/>
          <p:nvPr/>
        </p:nvSpPr>
        <p:spPr bwMode="auto">
          <a:xfrm>
            <a:off x="3974565" y="3688585"/>
            <a:ext cx="855633" cy="226146"/>
          </a:xfrm>
          <a:prstGeom prst="rect">
            <a:avLst/>
          </a:prstGeom>
          <a:solidFill>
            <a:schemeClr val="bg1">
              <a:lumMod val="95000"/>
            </a:schemeClr>
          </a:solidFill>
          <a:ln w="38100" cap="flat" cmpd="sng" algn="ctr">
            <a:solidFill>
              <a:srgbClr val="FFFFFF"/>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20000"/>
              </a:lnSpc>
              <a:spcBef>
                <a:spcPct val="20000"/>
              </a:spcBef>
              <a:spcAft>
                <a:spcPct val="0"/>
              </a:spcAft>
              <a:buClrTx/>
              <a:buSzTx/>
              <a:buFontTx/>
              <a:buNone/>
              <a:tabLst/>
              <a:defRPr/>
            </a:pPr>
            <a:r>
              <a:rPr kumimoji="0" lang="en-US" sz="700" b="1" i="0" u="none" strike="noStrike" kern="0" cap="none" spc="0" normalizeH="0" baseline="0" noProof="0" dirty="0">
                <a:ln>
                  <a:noFill/>
                </a:ln>
                <a:solidFill>
                  <a:srgbClr val="000000"/>
                </a:solidFill>
                <a:effectLst/>
                <a:uLnTx/>
                <a:uFillTx/>
                <a:latin typeface="Arial"/>
                <a:ea typeface="+mn-ea"/>
                <a:cs typeface="+mn-cs"/>
              </a:rPr>
              <a:t>Coding Standards Test</a:t>
            </a:r>
          </a:p>
        </p:txBody>
      </p:sp>
      <p:sp>
        <p:nvSpPr>
          <p:cNvPr id="33" name="Rectangle 32"/>
          <p:cNvSpPr/>
          <p:nvPr/>
        </p:nvSpPr>
        <p:spPr bwMode="auto">
          <a:xfrm>
            <a:off x="3046870" y="3977850"/>
            <a:ext cx="855633" cy="214485"/>
          </a:xfrm>
          <a:prstGeom prst="rect">
            <a:avLst/>
          </a:prstGeom>
          <a:solidFill>
            <a:schemeClr val="accent3">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20000"/>
              </a:lnSpc>
              <a:spcBef>
                <a:spcPct val="20000"/>
              </a:spcBef>
              <a:spcAft>
                <a:spcPct val="0"/>
              </a:spcAft>
              <a:buClrTx/>
              <a:buSzTx/>
              <a:buFontTx/>
              <a:buNone/>
              <a:tabLst/>
              <a:defRPr/>
            </a:pPr>
            <a:r>
              <a:rPr kumimoji="0" lang="en-US" sz="700" b="1" i="0" u="none" strike="noStrike" kern="0" cap="none" spc="0" normalizeH="0" baseline="0" noProof="0" dirty="0">
                <a:ln>
                  <a:noFill/>
                </a:ln>
                <a:solidFill>
                  <a:srgbClr val="000000"/>
                </a:solidFill>
                <a:effectLst/>
                <a:uLnTx/>
                <a:uFillTx/>
                <a:latin typeface="Arial"/>
                <a:ea typeface="+mn-ea"/>
                <a:cs typeface="+mn-cs"/>
              </a:rPr>
              <a:t>Accessibility</a:t>
            </a:r>
            <a:r>
              <a:rPr kumimoji="0" lang="en-US" sz="700" b="1" i="0" u="none" strike="noStrike" kern="0" cap="none" spc="0" normalizeH="0" noProof="0" dirty="0">
                <a:ln>
                  <a:noFill/>
                </a:ln>
                <a:solidFill>
                  <a:srgbClr val="000000"/>
                </a:solidFill>
                <a:effectLst/>
                <a:uLnTx/>
                <a:uFillTx/>
                <a:latin typeface="Arial"/>
                <a:ea typeface="+mn-ea"/>
                <a:cs typeface="+mn-cs"/>
              </a:rPr>
              <a:t> Testing</a:t>
            </a:r>
            <a:endParaRPr kumimoji="0" lang="en-US" sz="700" b="1" i="0" u="none" strike="noStrike" kern="0" cap="none" spc="0" normalizeH="0" baseline="0" noProof="0" dirty="0">
              <a:ln>
                <a:noFill/>
              </a:ln>
              <a:solidFill>
                <a:srgbClr val="000000"/>
              </a:solidFill>
              <a:effectLst/>
              <a:uLnTx/>
              <a:uFillTx/>
              <a:latin typeface="Arial"/>
              <a:ea typeface="+mn-ea"/>
              <a:cs typeface="+mn-cs"/>
            </a:endParaRPr>
          </a:p>
        </p:txBody>
      </p:sp>
      <p:sp>
        <p:nvSpPr>
          <p:cNvPr id="34" name="Rectangle 33"/>
          <p:cNvSpPr/>
          <p:nvPr/>
        </p:nvSpPr>
        <p:spPr bwMode="auto">
          <a:xfrm>
            <a:off x="3974565" y="3977850"/>
            <a:ext cx="855633" cy="214485"/>
          </a:xfrm>
          <a:prstGeom prst="rect">
            <a:avLst/>
          </a:prstGeom>
          <a:solidFill>
            <a:schemeClr val="bg1">
              <a:lumMod val="95000"/>
            </a:schemeClr>
          </a:solidFill>
          <a:ln w="38100" cap="flat" cmpd="sng" algn="ctr">
            <a:solidFill>
              <a:srgbClr val="FFFFFF"/>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20000"/>
              </a:lnSpc>
              <a:spcBef>
                <a:spcPct val="20000"/>
              </a:spcBef>
              <a:spcAft>
                <a:spcPct val="0"/>
              </a:spcAft>
              <a:buClrTx/>
              <a:buSzTx/>
              <a:buFontTx/>
              <a:buNone/>
              <a:tabLst/>
              <a:defRPr/>
            </a:pPr>
            <a:r>
              <a:rPr kumimoji="0" lang="en-US" sz="700" b="1" i="0" u="none" strike="noStrike" kern="0" cap="none" spc="0" normalizeH="0" baseline="0" noProof="0" dirty="0">
                <a:ln>
                  <a:noFill/>
                </a:ln>
                <a:solidFill>
                  <a:srgbClr val="000000"/>
                </a:solidFill>
                <a:effectLst/>
                <a:uLnTx/>
                <a:uFillTx/>
                <a:latin typeface="Arial"/>
                <a:ea typeface="+mn-ea"/>
                <a:cs typeface="+mn-cs"/>
              </a:rPr>
              <a:t>Behavior</a:t>
            </a:r>
            <a:r>
              <a:rPr kumimoji="0" lang="en-US" sz="700" b="1" i="0" u="none" strike="noStrike" kern="0" cap="none" spc="0" normalizeH="0" noProof="0" dirty="0">
                <a:ln>
                  <a:noFill/>
                </a:ln>
                <a:solidFill>
                  <a:srgbClr val="000000"/>
                </a:solidFill>
                <a:effectLst/>
                <a:uLnTx/>
                <a:uFillTx/>
                <a:latin typeface="Arial"/>
                <a:ea typeface="+mn-ea"/>
                <a:cs typeface="+mn-cs"/>
              </a:rPr>
              <a:t> Testing</a:t>
            </a:r>
            <a:endParaRPr kumimoji="0" lang="en-US" sz="700" b="1" i="0" u="none" strike="noStrike" kern="0" cap="none" spc="0" normalizeH="0" baseline="0" noProof="0" dirty="0">
              <a:ln>
                <a:noFill/>
              </a:ln>
              <a:solidFill>
                <a:srgbClr val="000000"/>
              </a:solidFill>
              <a:effectLst/>
              <a:uLnTx/>
              <a:uFillTx/>
              <a:latin typeface="Arial"/>
              <a:ea typeface="+mn-ea"/>
              <a:cs typeface="+mn-cs"/>
            </a:endParaRPr>
          </a:p>
        </p:txBody>
      </p:sp>
      <p:sp>
        <p:nvSpPr>
          <p:cNvPr id="35" name="Rectangle 34"/>
          <p:cNvSpPr/>
          <p:nvPr/>
        </p:nvSpPr>
        <p:spPr bwMode="auto">
          <a:xfrm>
            <a:off x="3037908" y="4265427"/>
            <a:ext cx="855633" cy="181910"/>
          </a:xfrm>
          <a:prstGeom prst="rect">
            <a:avLst/>
          </a:prstGeom>
          <a:solidFill>
            <a:schemeClr val="bg1">
              <a:lumMod val="95000"/>
            </a:schemeClr>
          </a:solidFill>
          <a:ln w="38100" cap="flat" cmpd="sng" algn="ctr">
            <a:solidFill>
              <a:srgbClr val="FFFFFF"/>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20000"/>
              </a:lnSpc>
              <a:spcBef>
                <a:spcPct val="20000"/>
              </a:spcBef>
              <a:spcAft>
                <a:spcPct val="0"/>
              </a:spcAft>
              <a:buClrTx/>
              <a:buSzTx/>
              <a:buFontTx/>
              <a:buNone/>
              <a:tabLst/>
              <a:defRPr/>
            </a:pPr>
            <a:r>
              <a:rPr kumimoji="0" lang="en-US" sz="700" b="1" i="0" u="none" strike="noStrike" kern="0" cap="none" spc="0" normalizeH="0" baseline="0" noProof="0" dirty="0">
                <a:ln>
                  <a:noFill/>
                </a:ln>
                <a:solidFill>
                  <a:srgbClr val="000000"/>
                </a:solidFill>
                <a:effectLst/>
                <a:uLnTx/>
                <a:uFillTx/>
                <a:latin typeface="Arial"/>
                <a:ea typeface="+mn-ea"/>
                <a:cs typeface="+mn-cs"/>
              </a:rPr>
              <a:t>Browser</a:t>
            </a:r>
            <a:r>
              <a:rPr kumimoji="0" lang="en-US" sz="700" b="1" i="0" u="none" strike="noStrike" kern="0" cap="none" spc="0" normalizeH="0" noProof="0" dirty="0">
                <a:ln>
                  <a:noFill/>
                </a:ln>
                <a:solidFill>
                  <a:srgbClr val="000000"/>
                </a:solidFill>
                <a:effectLst/>
                <a:uLnTx/>
                <a:uFillTx/>
                <a:latin typeface="Arial"/>
                <a:ea typeface="+mn-ea"/>
                <a:cs typeface="+mn-cs"/>
              </a:rPr>
              <a:t> Testing</a:t>
            </a:r>
            <a:endParaRPr kumimoji="0" lang="en-US" sz="700" b="1" i="0" u="none" strike="noStrike" kern="0" cap="none" spc="0" normalizeH="0" baseline="0" noProof="0" dirty="0">
              <a:ln>
                <a:noFill/>
              </a:ln>
              <a:solidFill>
                <a:srgbClr val="000000"/>
              </a:solidFill>
              <a:effectLst/>
              <a:uLnTx/>
              <a:uFillTx/>
              <a:latin typeface="Arial"/>
              <a:ea typeface="+mn-ea"/>
              <a:cs typeface="+mn-cs"/>
            </a:endParaRPr>
          </a:p>
        </p:txBody>
      </p:sp>
      <p:sp>
        <p:nvSpPr>
          <p:cNvPr id="36" name="Rectangle 35"/>
          <p:cNvSpPr/>
          <p:nvPr/>
        </p:nvSpPr>
        <p:spPr bwMode="auto">
          <a:xfrm>
            <a:off x="3974565" y="4256137"/>
            <a:ext cx="855633" cy="213803"/>
          </a:xfrm>
          <a:prstGeom prst="rect">
            <a:avLst/>
          </a:prstGeom>
          <a:solidFill>
            <a:schemeClr val="accent3">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400" fontAlgn="base">
              <a:lnSpc>
                <a:spcPct val="120000"/>
              </a:lnSpc>
              <a:spcBef>
                <a:spcPct val="20000"/>
              </a:spcBef>
              <a:spcAft>
                <a:spcPct val="0"/>
              </a:spcAft>
            </a:pPr>
            <a:r>
              <a:rPr lang="en-US" sz="700" b="1" kern="0" dirty="0">
                <a:solidFill>
                  <a:srgbClr val="000000"/>
                </a:solidFill>
                <a:latin typeface="Arial"/>
              </a:rPr>
              <a:t>Performance Testing</a:t>
            </a:r>
          </a:p>
        </p:txBody>
      </p:sp>
      <p:sp>
        <p:nvSpPr>
          <p:cNvPr id="37" name="Rectangle 36"/>
          <p:cNvSpPr/>
          <p:nvPr/>
        </p:nvSpPr>
        <p:spPr bwMode="auto">
          <a:xfrm>
            <a:off x="3046869" y="4527249"/>
            <a:ext cx="855633" cy="232320"/>
          </a:xfrm>
          <a:prstGeom prst="rect">
            <a:avLst/>
          </a:prstGeom>
          <a:solidFill>
            <a:schemeClr val="accent3">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400" fontAlgn="base">
              <a:lnSpc>
                <a:spcPct val="120000"/>
              </a:lnSpc>
              <a:spcBef>
                <a:spcPct val="20000"/>
              </a:spcBef>
              <a:spcAft>
                <a:spcPct val="0"/>
              </a:spcAft>
            </a:pPr>
            <a:r>
              <a:rPr lang="en-US" sz="700" b="1" kern="0" dirty="0">
                <a:solidFill>
                  <a:srgbClr val="000000"/>
                </a:solidFill>
                <a:latin typeface="Arial"/>
              </a:rPr>
              <a:t>Service Virtualization</a:t>
            </a:r>
          </a:p>
        </p:txBody>
      </p:sp>
      <p:sp>
        <p:nvSpPr>
          <p:cNvPr id="46" name="Rectangle 45"/>
          <p:cNvSpPr/>
          <p:nvPr/>
        </p:nvSpPr>
        <p:spPr bwMode="auto">
          <a:xfrm>
            <a:off x="7185546" y="3722459"/>
            <a:ext cx="831239" cy="362633"/>
          </a:xfrm>
          <a:prstGeom prst="rect">
            <a:avLst/>
          </a:prstGeom>
          <a:solidFill>
            <a:schemeClr val="bg1">
              <a:lumMod val="75000"/>
            </a:schemeClr>
          </a:solidFill>
          <a:ln w="38100" cap="flat" cmpd="sng" algn="ctr">
            <a:solidFill>
              <a:srgbClr val="FFFFFF"/>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algn="ctr" defTabSz="914400" fontAlgn="base">
              <a:lnSpc>
                <a:spcPct val="120000"/>
              </a:lnSpc>
              <a:spcBef>
                <a:spcPct val="20000"/>
              </a:spcBef>
              <a:spcAft>
                <a:spcPct val="0"/>
              </a:spcAft>
            </a:pPr>
            <a:r>
              <a:rPr lang="en-US" sz="800" b="1" kern="0" dirty="0">
                <a:solidFill>
                  <a:srgbClr val="000000"/>
                </a:solidFill>
                <a:latin typeface="Arial"/>
              </a:rPr>
              <a:t>Package and Distribution</a:t>
            </a:r>
          </a:p>
        </p:txBody>
      </p:sp>
      <p:sp>
        <p:nvSpPr>
          <p:cNvPr id="47" name="Rectangle 46"/>
          <p:cNvSpPr/>
          <p:nvPr/>
        </p:nvSpPr>
        <p:spPr bwMode="auto">
          <a:xfrm>
            <a:off x="8100827" y="3379505"/>
            <a:ext cx="831239" cy="521637"/>
          </a:xfrm>
          <a:prstGeom prst="rect">
            <a:avLst/>
          </a:prstGeom>
          <a:solidFill>
            <a:schemeClr val="bg1">
              <a:lumMod val="75000"/>
            </a:schemeClr>
          </a:solidFill>
          <a:ln w="38100" cap="flat" cmpd="sng" algn="ctr">
            <a:solidFill>
              <a:srgbClr val="FFFFFF"/>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algn="ctr" defTabSz="914400" fontAlgn="base">
              <a:lnSpc>
                <a:spcPct val="120000"/>
              </a:lnSpc>
              <a:spcBef>
                <a:spcPct val="20000"/>
              </a:spcBef>
              <a:spcAft>
                <a:spcPct val="0"/>
              </a:spcAft>
            </a:pPr>
            <a:r>
              <a:rPr lang="en-US" sz="800" b="1" kern="0" dirty="0">
                <a:solidFill>
                  <a:srgbClr val="000000"/>
                </a:solidFill>
                <a:latin typeface="Arial"/>
              </a:rPr>
              <a:t>Build Int, Perf Environment </a:t>
            </a:r>
          </a:p>
        </p:txBody>
      </p:sp>
      <p:sp>
        <p:nvSpPr>
          <p:cNvPr id="48" name="Rectangle 47"/>
          <p:cNvSpPr/>
          <p:nvPr/>
        </p:nvSpPr>
        <p:spPr bwMode="auto">
          <a:xfrm>
            <a:off x="8100827" y="3956029"/>
            <a:ext cx="831239" cy="526255"/>
          </a:xfrm>
          <a:prstGeom prst="rect">
            <a:avLst/>
          </a:prstGeom>
          <a:solidFill>
            <a:schemeClr val="bg1">
              <a:lumMod val="75000"/>
            </a:schemeClr>
          </a:solidFill>
          <a:ln w="38100" cap="flat" cmpd="sng" algn="ctr">
            <a:solidFill>
              <a:srgbClr val="FFFFFF"/>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algn="ctr" defTabSz="914400" fontAlgn="base">
              <a:lnSpc>
                <a:spcPct val="120000"/>
              </a:lnSpc>
              <a:spcBef>
                <a:spcPct val="20000"/>
              </a:spcBef>
              <a:spcAft>
                <a:spcPct val="0"/>
              </a:spcAft>
            </a:pPr>
            <a:r>
              <a:rPr lang="en-US" sz="800" b="1" kern="0" dirty="0">
                <a:solidFill>
                  <a:srgbClr val="000000"/>
                </a:solidFill>
                <a:latin typeface="Arial"/>
              </a:rPr>
              <a:t>Deploy to Int, Perf Environment </a:t>
            </a:r>
          </a:p>
        </p:txBody>
      </p:sp>
      <p:sp>
        <p:nvSpPr>
          <p:cNvPr id="49" name="Rectangle 48"/>
          <p:cNvSpPr/>
          <p:nvPr/>
        </p:nvSpPr>
        <p:spPr bwMode="auto">
          <a:xfrm>
            <a:off x="1737655" y="4527249"/>
            <a:ext cx="880344" cy="201393"/>
          </a:xfrm>
          <a:prstGeom prst="rect">
            <a:avLst/>
          </a:prstGeom>
          <a:solidFill>
            <a:schemeClr val="bg1">
              <a:lumMod val="95000"/>
            </a:schemeClr>
          </a:solidFill>
          <a:ln w="38100" cap="flat" cmpd="sng" algn="ctr">
            <a:solidFill>
              <a:srgbClr val="FFFFFF"/>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20000"/>
              </a:lnSpc>
              <a:spcBef>
                <a:spcPct val="20000"/>
              </a:spcBef>
              <a:spcAft>
                <a:spcPct val="0"/>
              </a:spcAft>
              <a:buClrTx/>
              <a:buSzTx/>
              <a:buFontTx/>
              <a:buNone/>
              <a:tabLst/>
              <a:defRPr/>
            </a:pPr>
            <a:r>
              <a:rPr kumimoji="0" lang="en-US" sz="700" b="1" i="0" u="none" strike="noStrike" kern="0" cap="none" spc="0" normalizeH="0" baseline="0" noProof="0" dirty="0">
                <a:ln>
                  <a:noFill/>
                </a:ln>
                <a:solidFill>
                  <a:srgbClr val="000000"/>
                </a:solidFill>
                <a:effectLst/>
                <a:uLnTx/>
                <a:uFillTx/>
                <a:latin typeface="Arial"/>
                <a:ea typeface="+mn-ea"/>
                <a:cs typeface="+mn-cs"/>
              </a:rPr>
              <a:t>App / Infra Code</a:t>
            </a:r>
          </a:p>
        </p:txBody>
      </p:sp>
      <p:sp>
        <p:nvSpPr>
          <p:cNvPr id="50" name="Rectangle 49"/>
          <p:cNvSpPr/>
          <p:nvPr/>
        </p:nvSpPr>
        <p:spPr bwMode="auto">
          <a:xfrm>
            <a:off x="5059262" y="3393092"/>
            <a:ext cx="2083157" cy="1432019"/>
          </a:xfrm>
          <a:prstGeom prst="rect">
            <a:avLst/>
          </a:prstGeom>
          <a:solidFill>
            <a:schemeClr val="bg1">
              <a:lumMod val="75000"/>
            </a:schemeClr>
          </a:solidFill>
          <a:ln w="38100" cap="flat" cmpd="sng" algn="ctr">
            <a:solidFill>
              <a:srgbClr val="FFFFFF"/>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20000"/>
              </a:lnSpc>
              <a:spcBef>
                <a:spcPct val="20000"/>
              </a:spcBef>
              <a:spcAft>
                <a:spcPct val="0"/>
              </a:spcAft>
              <a:buClrTx/>
              <a:buSzTx/>
              <a:buFontTx/>
              <a:buNone/>
              <a:tabLst/>
              <a:defRPr/>
            </a:pPr>
            <a:r>
              <a:rPr kumimoji="0" lang="en-US" sz="800" b="1" i="0" u="none" strike="noStrike" kern="0" cap="none" spc="0" normalizeH="0" baseline="0" noProof="0" dirty="0">
                <a:ln>
                  <a:noFill/>
                </a:ln>
                <a:solidFill>
                  <a:srgbClr val="000000"/>
                </a:solidFill>
                <a:effectLst/>
                <a:uLnTx/>
                <a:uFillTx/>
                <a:latin typeface="Arial"/>
                <a:ea typeface="+mn-ea"/>
                <a:cs typeface="+mn-cs"/>
              </a:rPr>
              <a:t>Integrated Build Server</a:t>
            </a:r>
          </a:p>
        </p:txBody>
      </p:sp>
      <p:sp>
        <p:nvSpPr>
          <p:cNvPr id="51" name="Rectangle 50"/>
          <p:cNvSpPr/>
          <p:nvPr/>
        </p:nvSpPr>
        <p:spPr bwMode="auto">
          <a:xfrm>
            <a:off x="5225749" y="3688585"/>
            <a:ext cx="855633" cy="226146"/>
          </a:xfrm>
          <a:prstGeom prst="rect">
            <a:avLst/>
          </a:prstGeom>
          <a:solidFill>
            <a:schemeClr val="bg1">
              <a:lumMod val="95000"/>
            </a:schemeClr>
          </a:solidFill>
          <a:ln w="38100" cap="flat" cmpd="sng" algn="ctr">
            <a:solidFill>
              <a:srgbClr val="FFFFFF"/>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20000"/>
              </a:lnSpc>
              <a:spcBef>
                <a:spcPct val="20000"/>
              </a:spcBef>
              <a:spcAft>
                <a:spcPct val="0"/>
              </a:spcAft>
              <a:buClrTx/>
              <a:buSzTx/>
              <a:buFontTx/>
              <a:buNone/>
              <a:tabLst/>
              <a:defRPr/>
            </a:pPr>
            <a:r>
              <a:rPr kumimoji="0" lang="en-US" sz="700" b="1" i="0" u="none" strike="noStrike" kern="0" cap="none" spc="0" normalizeH="0" baseline="0" noProof="0" dirty="0">
                <a:ln>
                  <a:noFill/>
                </a:ln>
                <a:solidFill>
                  <a:srgbClr val="000000"/>
                </a:solidFill>
                <a:effectLst/>
                <a:uLnTx/>
                <a:uFillTx/>
                <a:latin typeface="Arial"/>
                <a:ea typeface="+mn-ea"/>
                <a:cs typeface="+mn-cs"/>
              </a:rPr>
              <a:t>Code Quality Test</a:t>
            </a:r>
          </a:p>
        </p:txBody>
      </p:sp>
      <p:sp>
        <p:nvSpPr>
          <p:cNvPr id="52" name="Rectangle 51"/>
          <p:cNvSpPr/>
          <p:nvPr/>
        </p:nvSpPr>
        <p:spPr bwMode="auto">
          <a:xfrm>
            <a:off x="6148172" y="3688585"/>
            <a:ext cx="855633" cy="226146"/>
          </a:xfrm>
          <a:prstGeom prst="rect">
            <a:avLst/>
          </a:prstGeom>
          <a:solidFill>
            <a:schemeClr val="accent3">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400" fontAlgn="base">
              <a:lnSpc>
                <a:spcPct val="120000"/>
              </a:lnSpc>
              <a:spcBef>
                <a:spcPct val="20000"/>
              </a:spcBef>
              <a:spcAft>
                <a:spcPct val="0"/>
              </a:spcAft>
            </a:pPr>
            <a:r>
              <a:rPr lang="en-US" sz="700" b="1" kern="0" dirty="0">
                <a:solidFill>
                  <a:srgbClr val="000000"/>
                </a:solidFill>
                <a:latin typeface="Arial"/>
              </a:rPr>
              <a:t>Acceptance Testing</a:t>
            </a:r>
          </a:p>
        </p:txBody>
      </p:sp>
      <p:sp>
        <p:nvSpPr>
          <p:cNvPr id="53" name="Rectangle 52"/>
          <p:cNvSpPr/>
          <p:nvPr/>
        </p:nvSpPr>
        <p:spPr bwMode="auto">
          <a:xfrm>
            <a:off x="5220142" y="3987090"/>
            <a:ext cx="855633" cy="207980"/>
          </a:xfrm>
          <a:prstGeom prst="rect">
            <a:avLst/>
          </a:prstGeom>
          <a:solidFill>
            <a:schemeClr val="bg1">
              <a:lumMod val="95000"/>
            </a:schemeClr>
          </a:solidFill>
          <a:ln w="38100" cap="flat" cmpd="sng" algn="ctr">
            <a:solidFill>
              <a:srgbClr val="FFFFFF"/>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20000"/>
              </a:lnSpc>
              <a:spcBef>
                <a:spcPct val="20000"/>
              </a:spcBef>
              <a:spcAft>
                <a:spcPct val="0"/>
              </a:spcAft>
              <a:buClrTx/>
              <a:buSzTx/>
              <a:buFontTx/>
              <a:buNone/>
              <a:tabLst/>
              <a:defRPr/>
            </a:pPr>
            <a:r>
              <a:rPr kumimoji="0" lang="en-US" sz="700" b="1" i="0" u="none" strike="noStrike" kern="0" cap="none" spc="0" normalizeH="0" baseline="0" noProof="0" dirty="0">
                <a:ln>
                  <a:noFill/>
                </a:ln>
                <a:solidFill>
                  <a:srgbClr val="000000"/>
                </a:solidFill>
                <a:effectLst/>
                <a:uLnTx/>
                <a:uFillTx/>
                <a:latin typeface="Arial"/>
                <a:ea typeface="+mn-ea"/>
                <a:cs typeface="+mn-cs"/>
              </a:rPr>
              <a:t>Cross  Device/ Browser Test</a:t>
            </a:r>
          </a:p>
        </p:txBody>
      </p:sp>
      <p:sp>
        <p:nvSpPr>
          <p:cNvPr id="54" name="Rectangle 53"/>
          <p:cNvSpPr/>
          <p:nvPr/>
        </p:nvSpPr>
        <p:spPr bwMode="auto">
          <a:xfrm>
            <a:off x="6148172" y="3987089"/>
            <a:ext cx="855633" cy="205245"/>
          </a:xfrm>
          <a:prstGeom prst="rect">
            <a:avLst/>
          </a:prstGeom>
          <a:solidFill>
            <a:schemeClr val="accent3">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400" fontAlgn="base">
              <a:lnSpc>
                <a:spcPct val="120000"/>
              </a:lnSpc>
              <a:spcBef>
                <a:spcPct val="20000"/>
              </a:spcBef>
              <a:spcAft>
                <a:spcPct val="0"/>
              </a:spcAft>
            </a:pPr>
            <a:r>
              <a:rPr lang="en-US" sz="700" b="1" kern="0" dirty="0">
                <a:solidFill>
                  <a:srgbClr val="000000"/>
                </a:solidFill>
                <a:latin typeface="Arial"/>
              </a:rPr>
              <a:t>Security Testing</a:t>
            </a:r>
          </a:p>
        </p:txBody>
      </p:sp>
      <p:sp>
        <p:nvSpPr>
          <p:cNvPr id="55" name="Rectangle 54"/>
          <p:cNvSpPr/>
          <p:nvPr/>
        </p:nvSpPr>
        <p:spPr bwMode="auto">
          <a:xfrm>
            <a:off x="5220142" y="4254847"/>
            <a:ext cx="855633" cy="216382"/>
          </a:xfrm>
          <a:prstGeom prst="rect">
            <a:avLst/>
          </a:prstGeom>
          <a:solidFill>
            <a:schemeClr val="bg1">
              <a:lumMod val="95000"/>
            </a:schemeClr>
          </a:solidFill>
          <a:ln w="38100" cap="flat" cmpd="sng" algn="ctr">
            <a:solidFill>
              <a:srgbClr val="FFFFFF"/>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20000"/>
              </a:lnSpc>
              <a:spcBef>
                <a:spcPct val="20000"/>
              </a:spcBef>
              <a:spcAft>
                <a:spcPct val="0"/>
              </a:spcAft>
              <a:buClrTx/>
              <a:buSzTx/>
              <a:buFontTx/>
              <a:buNone/>
              <a:tabLst/>
              <a:defRPr/>
            </a:pPr>
            <a:r>
              <a:rPr kumimoji="0" lang="en-US" sz="700" b="1" i="0" u="none" strike="noStrike" kern="0" cap="none" spc="0" normalizeH="0" baseline="0" noProof="0" dirty="0">
                <a:ln>
                  <a:noFill/>
                </a:ln>
                <a:solidFill>
                  <a:srgbClr val="000000"/>
                </a:solidFill>
                <a:effectLst/>
                <a:uLnTx/>
                <a:uFillTx/>
                <a:latin typeface="Arial"/>
                <a:ea typeface="+mn-ea"/>
                <a:cs typeface="+mn-cs"/>
              </a:rPr>
              <a:t>Open Source Vulnerability</a:t>
            </a:r>
          </a:p>
        </p:txBody>
      </p:sp>
      <p:sp>
        <p:nvSpPr>
          <p:cNvPr id="56" name="Rectangle 55"/>
          <p:cNvSpPr/>
          <p:nvPr/>
        </p:nvSpPr>
        <p:spPr bwMode="auto">
          <a:xfrm>
            <a:off x="6148171" y="4247747"/>
            <a:ext cx="855633" cy="203607"/>
          </a:xfrm>
          <a:prstGeom prst="rect">
            <a:avLst/>
          </a:prstGeom>
          <a:solidFill>
            <a:schemeClr val="accent3">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400" fontAlgn="base">
              <a:lnSpc>
                <a:spcPct val="120000"/>
              </a:lnSpc>
              <a:spcBef>
                <a:spcPct val="20000"/>
              </a:spcBef>
              <a:spcAft>
                <a:spcPct val="0"/>
              </a:spcAft>
            </a:pPr>
            <a:r>
              <a:rPr lang="en-US" sz="700" b="1" kern="0" dirty="0">
                <a:solidFill>
                  <a:srgbClr val="000000"/>
                </a:solidFill>
                <a:latin typeface="Arial"/>
              </a:rPr>
              <a:t>Performance Testing</a:t>
            </a:r>
          </a:p>
        </p:txBody>
      </p:sp>
      <p:sp>
        <p:nvSpPr>
          <p:cNvPr id="57" name="Rectangle 56"/>
          <p:cNvSpPr/>
          <p:nvPr/>
        </p:nvSpPr>
        <p:spPr bwMode="auto">
          <a:xfrm>
            <a:off x="5220142" y="4527249"/>
            <a:ext cx="855633" cy="180784"/>
          </a:xfrm>
          <a:prstGeom prst="rect">
            <a:avLst/>
          </a:prstGeom>
          <a:solidFill>
            <a:schemeClr val="bg1">
              <a:lumMod val="95000"/>
            </a:schemeClr>
          </a:solidFill>
          <a:ln w="38100" cap="flat" cmpd="sng" algn="ctr">
            <a:solidFill>
              <a:srgbClr val="FFFFFF"/>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ctr" anchorCtr="0" compatLnSpc="1">
            <a:prstTxWarp prst="textNoShape">
              <a:avLst/>
            </a:prstTxWarp>
          </a:bodyPr>
          <a:lstStyle/>
          <a:p>
            <a:pPr algn="ctr" defTabSz="914400" fontAlgn="base">
              <a:lnSpc>
                <a:spcPct val="120000"/>
              </a:lnSpc>
              <a:spcBef>
                <a:spcPct val="20000"/>
              </a:spcBef>
              <a:spcAft>
                <a:spcPct val="0"/>
              </a:spcAft>
            </a:pPr>
            <a:r>
              <a:rPr lang="en-US" sz="700" b="1" kern="0" dirty="0">
                <a:solidFill>
                  <a:srgbClr val="000000"/>
                </a:solidFill>
                <a:latin typeface="Arial"/>
              </a:rPr>
              <a:t>Service Virtualization</a:t>
            </a:r>
          </a:p>
        </p:txBody>
      </p:sp>
      <p:pic>
        <p:nvPicPr>
          <p:cNvPr id="1026" name="Picture 2" descr="https://julien.danjou.info/media/images/blog/2015/fork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2805" y="3202991"/>
            <a:ext cx="232920" cy="201180"/>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3450690" y="3185172"/>
            <a:ext cx="653077" cy="215444"/>
          </a:xfrm>
          <a:prstGeom prst="rect">
            <a:avLst/>
          </a:prstGeom>
          <a:noFill/>
        </p:spPr>
        <p:txBody>
          <a:bodyPr wrap="square" rtlCol="0">
            <a:spAutoFit/>
          </a:bodyPr>
          <a:lstStyle/>
          <a:p>
            <a:r>
              <a:rPr lang="en-US" sz="800" dirty="0"/>
              <a:t>team fork</a:t>
            </a:r>
          </a:p>
        </p:txBody>
      </p:sp>
      <p:pic>
        <p:nvPicPr>
          <p:cNvPr id="60" name="Picture 2" descr="https://julien.danjou.info/media/images/blog/2015/fork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1350" y="3183966"/>
            <a:ext cx="232920" cy="201180"/>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5829235" y="3166147"/>
            <a:ext cx="831239" cy="215444"/>
          </a:xfrm>
          <a:prstGeom prst="rect">
            <a:avLst/>
          </a:prstGeom>
          <a:noFill/>
        </p:spPr>
        <p:txBody>
          <a:bodyPr wrap="square" rtlCol="0">
            <a:spAutoFit/>
          </a:bodyPr>
          <a:lstStyle/>
          <a:p>
            <a:r>
              <a:rPr lang="en-US" sz="800" dirty="0"/>
              <a:t>master fork</a:t>
            </a:r>
          </a:p>
        </p:txBody>
      </p:sp>
      <p:sp>
        <p:nvSpPr>
          <p:cNvPr id="62" name="Can 61"/>
          <p:cNvSpPr/>
          <p:nvPr/>
        </p:nvSpPr>
        <p:spPr bwMode="auto">
          <a:xfrm rot="5400000">
            <a:off x="3967040" y="1459699"/>
            <a:ext cx="1313439" cy="8850703"/>
          </a:xfrm>
          <a:prstGeom prst="can">
            <a:avLst>
              <a:gd name="adj" fmla="val 13587"/>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20000"/>
              </a:lnSpc>
              <a:spcBef>
                <a:spcPct val="20000"/>
              </a:spcBef>
              <a:spcAft>
                <a:spcPct val="0"/>
              </a:spcAft>
              <a:buClrTx/>
              <a:buSzTx/>
              <a:buFontTx/>
              <a:buNone/>
              <a:tabLst/>
              <a:defRPr/>
            </a:pPr>
            <a:endParaRPr kumimoji="0" lang="en-US" sz="1400" b="1" i="0" u="none" strike="noStrike" kern="0" cap="none" spc="0" normalizeH="0" baseline="0" noProof="0">
              <a:ln>
                <a:noFill/>
              </a:ln>
              <a:solidFill>
                <a:srgbClr val="000000"/>
              </a:solidFill>
              <a:effectLst/>
              <a:uLnTx/>
              <a:uFillTx/>
            </a:endParaRPr>
          </a:p>
        </p:txBody>
      </p:sp>
      <p:sp>
        <p:nvSpPr>
          <p:cNvPr id="63" name="Rectangle 62"/>
          <p:cNvSpPr/>
          <p:nvPr/>
        </p:nvSpPr>
        <p:spPr bwMode="auto">
          <a:xfrm>
            <a:off x="6148170" y="4524522"/>
            <a:ext cx="855633" cy="179551"/>
          </a:xfrm>
          <a:prstGeom prst="rect">
            <a:avLst/>
          </a:prstGeom>
          <a:solidFill>
            <a:schemeClr val="bg1">
              <a:lumMod val="95000"/>
            </a:schemeClr>
          </a:solidFill>
          <a:ln w="38100" cap="flat" cmpd="sng" algn="ctr">
            <a:solidFill>
              <a:srgbClr val="FFFFFF"/>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20000"/>
              </a:lnSpc>
              <a:spcBef>
                <a:spcPct val="20000"/>
              </a:spcBef>
              <a:spcAft>
                <a:spcPct val="0"/>
              </a:spcAft>
              <a:buClrTx/>
              <a:buSzTx/>
              <a:buFontTx/>
              <a:buNone/>
              <a:tabLst/>
              <a:defRPr/>
            </a:pPr>
            <a:r>
              <a:rPr kumimoji="0" lang="en-US" sz="700" b="1" i="0" u="none" strike="noStrike" kern="0" cap="none" spc="0" normalizeH="0" baseline="0" noProof="0" dirty="0">
                <a:ln>
                  <a:noFill/>
                </a:ln>
                <a:solidFill>
                  <a:srgbClr val="000000"/>
                </a:solidFill>
                <a:effectLst/>
                <a:uLnTx/>
                <a:uFillTx/>
                <a:latin typeface="Arial"/>
                <a:ea typeface="+mn-ea"/>
                <a:cs typeface="+mn-cs"/>
              </a:rPr>
              <a:t>Test Coverage Analysis</a:t>
            </a:r>
          </a:p>
        </p:txBody>
      </p:sp>
      <p:sp>
        <p:nvSpPr>
          <p:cNvPr id="64" name="Rectangle 63"/>
          <p:cNvSpPr/>
          <p:nvPr/>
        </p:nvSpPr>
        <p:spPr bwMode="auto">
          <a:xfrm>
            <a:off x="399735" y="5358313"/>
            <a:ext cx="2083157" cy="1032133"/>
          </a:xfrm>
          <a:prstGeom prst="rect">
            <a:avLst/>
          </a:prstGeom>
          <a:solidFill>
            <a:schemeClr val="bg1">
              <a:lumMod val="75000"/>
            </a:schemeClr>
          </a:solidFill>
          <a:ln w="38100" cap="flat" cmpd="sng" algn="ctr">
            <a:solidFill>
              <a:srgbClr val="FFFFFF"/>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20000"/>
              </a:lnSpc>
              <a:spcBef>
                <a:spcPct val="20000"/>
              </a:spcBef>
              <a:spcAft>
                <a:spcPct val="0"/>
              </a:spcAft>
              <a:buClrTx/>
              <a:buSzTx/>
              <a:buFontTx/>
              <a:buNone/>
              <a:tabLst/>
              <a:defRPr/>
            </a:pPr>
            <a:r>
              <a:rPr kumimoji="0" lang="en-US" sz="800" b="1" i="0" u="none" strike="noStrike" kern="0" cap="none" spc="0" normalizeH="0" baseline="0" noProof="0" dirty="0">
                <a:ln>
                  <a:noFill/>
                </a:ln>
                <a:solidFill>
                  <a:srgbClr val="000000"/>
                </a:solidFill>
                <a:effectLst/>
                <a:uLnTx/>
                <a:uFillTx/>
                <a:latin typeface="Arial"/>
                <a:ea typeface="+mn-ea"/>
                <a:cs typeface="+mn-cs"/>
              </a:rPr>
              <a:t>QA – Integrated Functionality Testing</a:t>
            </a:r>
          </a:p>
        </p:txBody>
      </p:sp>
      <p:sp>
        <p:nvSpPr>
          <p:cNvPr id="65" name="Rectangle 64"/>
          <p:cNvSpPr/>
          <p:nvPr/>
        </p:nvSpPr>
        <p:spPr bwMode="auto">
          <a:xfrm>
            <a:off x="566222" y="5696936"/>
            <a:ext cx="855633" cy="223849"/>
          </a:xfrm>
          <a:prstGeom prst="rect">
            <a:avLst/>
          </a:prstGeom>
          <a:solidFill>
            <a:schemeClr val="bg1">
              <a:lumMod val="95000"/>
            </a:schemeClr>
          </a:solidFill>
          <a:ln w="38100" cap="flat" cmpd="sng" algn="ctr">
            <a:solidFill>
              <a:srgbClr val="FFFFFF"/>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20000"/>
              </a:lnSpc>
              <a:spcBef>
                <a:spcPct val="20000"/>
              </a:spcBef>
              <a:spcAft>
                <a:spcPct val="0"/>
              </a:spcAft>
              <a:buClrTx/>
              <a:buSzTx/>
              <a:buFontTx/>
              <a:buNone/>
              <a:tabLst/>
              <a:defRPr/>
            </a:pPr>
            <a:r>
              <a:rPr kumimoji="0" lang="en-US" sz="700" b="1" i="0" u="none" strike="noStrike" kern="0" cap="none" spc="0" normalizeH="0" baseline="0" noProof="0" dirty="0">
                <a:ln>
                  <a:noFill/>
                </a:ln>
                <a:solidFill>
                  <a:srgbClr val="000000"/>
                </a:solidFill>
                <a:effectLst/>
                <a:uLnTx/>
                <a:uFillTx/>
                <a:latin typeface="Arial"/>
                <a:ea typeface="+mn-ea"/>
                <a:cs typeface="+mn-cs"/>
              </a:rPr>
              <a:t>Infra Build Testing</a:t>
            </a:r>
          </a:p>
        </p:txBody>
      </p:sp>
      <p:sp>
        <p:nvSpPr>
          <p:cNvPr id="66" name="Rectangle 65"/>
          <p:cNvSpPr/>
          <p:nvPr/>
        </p:nvSpPr>
        <p:spPr bwMode="auto">
          <a:xfrm>
            <a:off x="1488645" y="5696936"/>
            <a:ext cx="855633" cy="242520"/>
          </a:xfrm>
          <a:prstGeom prst="rect">
            <a:avLst/>
          </a:prstGeom>
          <a:solidFill>
            <a:schemeClr val="bg1">
              <a:lumMod val="95000"/>
            </a:schemeClr>
          </a:solidFill>
          <a:ln w="38100" cap="flat" cmpd="sng" algn="ctr">
            <a:solidFill>
              <a:srgbClr val="FFFFFF"/>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20000"/>
              </a:lnSpc>
              <a:spcBef>
                <a:spcPct val="20000"/>
              </a:spcBef>
              <a:spcAft>
                <a:spcPct val="0"/>
              </a:spcAft>
              <a:buClrTx/>
              <a:buSzTx/>
              <a:buFontTx/>
              <a:buNone/>
              <a:tabLst/>
              <a:defRPr/>
            </a:pPr>
            <a:r>
              <a:rPr lang="en-US" sz="700" b="1" kern="0" dirty="0">
                <a:solidFill>
                  <a:srgbClr val="000000"/>
                </a:solidFill>
                <a:latin typeface="Arial"/>
              </a:rPr>
              <a:t>Acceptance Testing</a:t>
            </a:r>
            <a:endParaRPr kumimoji="0" lang="en-US" sz="700" b="1" i="0" u="none" strike="noStrike" kern="0" cap="none" spc="0" normalizeH="0" baseline="0" noProof="0" dirty="0">
              <a:ln>
                <a:noFill/>
              </a:ln>
              <a:solidFill>
                <a:srgbClr val="000000"/>
              </a:solidFill>
              <a:effectLst/>
              <a:uLnTx/>
              <a:uFillTx/>
              <a:latin typeface="Arial"/>
              <a:ea typeface="+mn-ea"/>
              <a:cs typeface="+mn-cs"/>
            </a:endParaRPr>
          </a:p>
        </p:txBody>
      </p:sp>
      <p:sp>
        <p:nvSpPr>
          <p:cNvPr id="80" name="Rectangle 79"/>
          <p:cNvSpPr/>
          <p:nvPr/>
        </p:nvSpPr>
        <p:spPr bwMode="auto">
          <a:xfrm>
            <a:off x="7850034" y="4603417"/>
            <a:ext cx="1107200" cy="326290"/>
          </a:xfrm>
          <a:prstGeom prst="rect">
            <a:avLst/>
          </a:prstGeom>
          <a:solidFill>
            <a:schemeClr val="accent4"/>
          </a:solidFill>
          <a:ln w="38100" cap="flat" cmpd="sng" algn="ctr">
            <a:solidFill>
              <a:srgbClr val="FFFFFF"/>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20000"/>
              </a:lnSpc>
              <a:spcBef>
                <a:spcPct val="20000"/>
              </a:spcBef>
              <a:spcAft>
                <a:spcPct val="0"/>
              </a:spcAft>
              <a:buClrTx/>
              <a:buSzTx/>
              <a:buFontTx/>
              <a:buNone/>
              <a:tabLst/>
              <a:defRPr/>
            </a:pPr>
            <a:r>
              <a:rPr lang="en-US" sz="700" b="1" kern="0" dirty="0">
                <a:solidFill>
                  <a:srgbClr val="000000"/>
                </a:solidFill>
                <a:latin typeface="Arial"/>
              </a:rPr>
              <a:t>Test Data Repository</a:t>
            </a:r>
            <a:endParaRPr kumimoji="0" lang="en-US" sz="700" b="1" i="0" u="none" strike="noStrike" kern="0" cap="none" spc="0" normalizeH="0" baseline="0" noProof="0" dirty="0">
              <a:ln>
                <a:noFill/>
              </a:ln>
              <a:solidFill>
                <a:srgbClr val="000000"/>
              </a:solidFill>
              <a:effectLst/>
              <a:uLnTx/>
              <a:uFillTx/>
              <a:latin typeface="Arial"/>
              <a:ea typeface="+mn-ea"/>
              <a:cs typeface="+mn-cs"/>
            </a:endParaRPr>
          </a:p>
        </p:txBody>
      </p:sp>
      <p:sp>
        <p:nvSpPr>
          <p:cNvPr id="82" name="Rectangle 81"/>
          <p:cNvSpPr/>
          <p:nvPr/>
        </p:nvSpPr>
        <p:spPr bwMode="auto">
          <a:xfrm>
            <a:off x="566222" y="6013353"/>
            <a:ext cx="855633" cy="192539"/>
          </a:xfrm>
          <a:prstGeom prst="rect">
            <a:avLst/>
          </a:prstGeom>
          <a:solidFill>
            <a:schemeClr val="bg1">
              <a:lumMod val="95000"/>
            </a:schemeClr>
          </a:solidFill>
          <a:ln w="38100" cap="flat" cmpd="sng" algn="ctr">
            <a:solidFill>
              <a:srgbClr val="FFFFFF"/>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20000"/>
              </a:lnSpc>
              <a:spcBef>
                <a:spcPct val="20000"/>
              </a:spcBef>
              <a:spcAft>
                <a:spcPct val="0"/>
              </a:spcAft>
              <a:buClrTx/>
              <a:buSzTx/>
              <a:buFontTx/>
              <a:buNone/>
              <a:tabLst/>
              <a:defRPr/>
            </a:pPr>
            <a:r>
              <a:rPr kumimoji="0" lang="en-US" sz="700" b="1" i="0" u="none" strike="noStrike" kern="0" cap="none" spc="0" normalizeH="0" baseline="0" noProof="0" dirty="0">
                <a:ln>
                  <a:noFill/>
                </a:ln>
                <a:solidFill>
                  <a:srgbClr val="000000"/>
                </a:solidFill>
                <a:effectLst/>
                <a:uLnTx/>
                <a:uFillTx/>
                <a:latin typeface="Arial"/>
                <a:ea typeface="+mn-ea"/>
                <a:cs typeface="+mn-cs"/>
              </a:rPr>
              <a:t>API and</a:t>
            </a:r>
            <a:r>
              <a:rPr kumimoji="0" lang="en-US" sz="700" b="1" i="0" u="none" strike="noStrike" kern="0" cap="none" spc="0" normalizeH="0" noProof="0" dirty="0">
                <a:ln>
                  <a:noFill/>
                </a:ln>
                <a:solidFill>
                  <a:srgbClr val="000000"/>
                </a:solidFill>
                <a:effectLst/>
                <a:uLnTx/>
                <a:uFillTx/>
                <a:latin typeface="Arial"/>
                <a:ea typeface="+mn-ea"/>
                <a:cs typeface="+mn-cs"/>
              </a:rPr>
              <a:t> Data Integration</a:t>
            </a:r>
            <a:endParaRPr kumimoji="0" lang="en-US" sz="700" b="1" i="0" u="none" strike="noStrike" kern="0" cap="none" spc="0" normalizeH="0" baseline="0" noProof="0" dirty="0">
              <a:ln>
                <a:noFill/>
              </a:ln>
              <a:solidFill>
                <a:srgbClr val="000000"/>
              </a:solidFill>
              <a:effectLst/>
              <a:uLnTx/>
              <a:uFillTx/>
              <a:latin typeface="Arial"/>
              <a:ea typeface="+mn-ea"/>
              <a:cs typeface="+mn-cs"/>
            </a:endParaRPr>
          </a:p>
        </p:txBody>
      </p:sp>
      <p:sp>
        <p:nvSpPr>
          <p:cNvPr id="83" name="Rectangle 82"/>
          <p:cNvSpPr/>
          <p:nvPr/>
        </p:nvSpPr>
        <p:spPr bwMode="auto">
          <a:xfrm>
            <a:off x="2549682" y="5354606"/>
            <a:ext cx="2212095" cy="1050316"/>
          </a:xfrm>
          <a:prstGeom prst="rect">
            <a:avLst/>
          </a:prstGeom>
          <a:solidFill>
            <a:schemeClr val="bg1">
              <a:lumMod val="75000"/>
            </a:schemeClr>
          </a:solidFill>
          <a:ln w="38100" cap="flat" cmpd="sng" algn="ctr">
            <a:solidFill>
              <a:srgbClr val="FFFFFF"/>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20000"/>
              </a:lnSpc>
              <a:spcBef>
                <a:spcPct val="20000"/>
              </a:spcBef>
              <a:spcAft>
                <a:spcPct val="0"/>
              </a:spcAft>
              <a:buClrTx/>
              <a:buSzTx/>
              <a:buFontTx/>
              <a:buNone/>
              <a:tabLst/>
              <a:defRPr/>
            </a:pPr>
            <a:r>
              <a:rPr kumimoji="0" lang="en-US" sz="800" b="1" i="0" u="none" strike="noStrike" kern="0" cap="none" spc="0" normalizeH="0" baseline="0" noProof="0" dirty="0">
                <a:ln>
                  <a:noFill/>
                </a:ln>
                <a:solidFill>
                  <a:srgbClr val="000000"/>
                </a:solidFill>
                <a:effectLst/>
                <a:uLnTx/>
                <a:uFillTx/>
                <a:latin typeface="Arial"/>
                <a:ea typeface="+mn-ea"/>
                <a:cs typeface="+mn-cs"/>
              </a:rPr>
              <a:t>QA – Integrated Performance</a:t>
            </a:r>
          </a:p>
        </p:txBody>
      </p:sp>
      <p:sp>
        <p:nvSpPr>
          <p:cNvPr id="84" name="Rectangle 83"/>
          <p:cNvSpPr/>
          <p:nvPr/>
        </p:nvSpPr>
        <p:spPr bwMode="auto">
          <a:xfrm>
            <a:off x="2664413" y="5693228"/>
            <a:ext cx="855633" cy="262669"/>
          </a:xfrm>
          <a:prstGeom prst="rect">
            <a:avLst/>
          </a:prstGeom>
          <a:solidFill>
            <a:schemeClr val="bg1">
              <a:lumMod val="95000"/>
            </a:schemeClr>
          </a:solidFill>
          <a:ln w="38100" cap="flat" cmpd="sng" algn="ctr">
            <a:solidFill>
              <a:srgbClr val="FFFFFF"/>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20000"/>
              </a:lnSpc>
              <a:spcBef>
                <a:spcPct val="20000"/>
              </a:spcBef>
              <a:spcAft>
                <a:spcPct val="0"/>
              </a:spcAft>
              <a:buClrTx/>
              <a:buSzTx/>
              <a:buFontTx/>
              <a:buNone/>
              <a:tabLst/>
              <a:defRPr/>
            </a:pPr>
            <a:r>
              <a:rPr kumimoji="0" lang="en-US" sz="700" b="1" i="0" u="none" strike="noStrike" kern="0" cap="none" spc="0" normalizeH="0" baseline="0" noProof="0" dirty="0">
                <a:ln>
                  <a:noFill/>
                </a:ln>
                <a:solidFill>
                  <a:srgbClr val="000000"/>
                </a:solidFill>
                <a:effectLst/>
                <a:uLnTx/>
                <a:uFillTx/>
                <a:latin typeface="Arial"/>
                <a:ea typeface="+mn-ea"/>
                <a:cs typeface="+mn-cs"/>
              </a:rPr>
              <a:t>Performance Testing</a:t>
            </a:r>
          </a:p>
        </p:txBody>
      </p:sp>
      <p:sp>
        <p:nvSpPr>
          <p:cNvPr id="85" name="Rectangle 84"/>
          <p:cNvSpPr/>
          <p:nvPr/>
        </p:nvSpPr>
        <p:spPr bwMode="auto">
          <a:xfrm>
            <a:off x="3586836" y="5693228"/>
            <a:ext cx="1056960" cy="261000"/>
          </a:xfrm>
          <a:prstGeom prst="rect">
            <a:avLst/>
          </a:prstGeom>
          <a:solidFill>
            <a:schemeClr val="bg1">
              <a:lumMod val="95000"/>
            </a:schemeClr>
          </a:solidFill>
          <a:ln w="38100" cap="flat" cmpd="sng" algn="ctr">
            <a:solidFill>
              <a:srgbClr val="FFFFFF"/>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20000"/>
              </a:lnSpc>
              <a:spcBef>
                <a:spcPct val="20000"/>
              </a:spcBef>
              <a:spcAft>
                <a:spcPct val="0"/>
              </a:spcAft>
              <a:buClrTx/>
              <a:buSzTx/>
              <a:buFontTx/>
              <a:buNone/>
              <a:tabLst/>
              <a:defRPr/>
            </a:pPr>
            <a:r>
              <a:rPr lang="en-US" sz="700" b="1" kern="0" dirty="0">
                <a:solidFill>
                  <a:srgbClr val="000000"/>
                </a:solidFill>
                <a:latin typeface="Arial"/>
              </a:rPr>
              <a:t>NFR Tests (Scaling/Resiliency)</a:t>
            </a:r>
            <a:endParaRPr kumimoji="0" lang="en-US" sz="700" b="1" i="0" u="none" strike="noStrike" kern="0" cap="none" spc="0" normalizeH="0" baseline="0" noProof="0" dirty="0">
              <a:ln>
                <a:noFill/>
              </a:ln>
              <a:solidFill>
                <a:srgbClr val="000000"/>
              </a:solidFill>
              <a:effectLst/>
              <a:uLnTx/>
              <a:uFillTx/>
              <a:latin typeface="Arial"/>
              <a:ea typeface="+mn-ea"/>
              <a:cs typeface="+mn-cs"/>
            </a:endParaRPr>
          </a:p>
        </p:txBody>
      </p:sp>
      <p:sp>
        <p:nvSpPr>
          <p:cNvPr id="86" name="Rectangle 85"/>
          <p:cNvSpPr/>
          <p:nvPr/>
        </p:nvSpPr>
        <p:spPr bwMode="auto">
          <a:xfrm>
            <a:off x="2664413" y="6015816"/>
            <a:ext cx="855633" cy="266892"/>
          </a:xfrm>
          <a:prstGeom prst="rect">
            <a:avLst/>
          </a:prstGeom>
          <a:solidFill>
            <a:schemeClr val="bg1">
              <a:lumMod val="95000"/>
            </a:schemeClr>
          </a:solidFill>
          <a:ln w="38100" cap="flat" cmpd="sng" algn="ctr">
            <a:solidFill>
              <a:srgbClr val="FFFFFF"/>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20000"/>
              </a:lnSpc>
              <a:spcBef>
                <a:spcPct val="20000"/>
              </a:spcBef>
              <a:spcAft>
                <a:spcPct val="0"/>
              </a:spcAft>
              <a:buClrTx/>
              <a:buSzTx/>
              <a:buFontTx/>
              <a:buNone/>
              <a:tabLst/>
              <a:defRPr/>
            </a:pPr>
            <a:r>
              <a:rPr lang="en-US" sz="700" b="1" kern="0" dirty="0">
                <a:solidFill>
                  <a:srgbClr val="000000"/>
                </a:solidFill>
                <a:latin typeface="Arial"/>
              </a:rPr>
              <a:t>Failover Testing</a:t>
            </a:r>
            <a:endParaRPr kumimoji="0" lang="en-US" sz="700" b="1" i="0" u="none" strike="noStrike" kern="0" cap="none" spc="0" normalizeH="0" baseline="0" noProof="0" dirty="0">
              <a:ln>
                <a:noFill/>
              </a:ln>
              <a:solidFill>
                <a:srgbClr val="000000"/>
              </a:solidFill>
              <a:effectLst/>
              <a:uLnTx/>
              <a:uFillTx/>
              <a:latin typeface="Arial"/>
              <a:ea typeface="+mn-ea"/>
              <a:cs typeface="+mn-cs"/>
            </a:endParaRPr>
          </a:p>
        </p:txBody>
      </p:sp>
      <p:cxnSp>
        <p:nvCxnSpPr>
          <p:cNvPr id="87" name="Elbow Connector 86"/>
          <p:cNvCxnSpPr>
            <a:stCxn id="83" idx="0"/>
            <a:endCxn id="80" idx="2"/>
          </p:cNvCxnSpPr>
          <p:nvPr/>
        </p:nvCxnSpPr>
        <p:spPr>
          <a:xfrm rot="5400000" flipH="1" flipV="1">
            <a:off x="5817233" y="2768205"/>
            <a:ext cx="424899" cy="4747904"/>
          </a:xfrm>
          <a:prstGeom prst="bentConnector3">
            <a:avLst>
              <a:gd name="adj1" fmla="val 50000"/>
            </a:avLst>
          </a:prstGeom>
          <a:ln w="12700">
            <a:solidFill>
              <a:schemeClr val="bg1">
                <a:lumMod val="75000"/>
              </a:schemeClr>
            </a:solidFill>
            <a:headEnd type="oval"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89" name="Elbow Connector 88"/>
          <p:cNvCxnSpPr>
            <a:stCxn id="64" idx="0"/>
            <a:endCxn id="80" idx="2"/>
          </p:cNvCxnSpPr>
          <p:nvPr/>
        </p:nvCxnSpPr>
        <p:spPr>
          <a:xfrm rot="5400000" flipH="1" flipV="1">
            <a:off x="4708171" y="1662850"/>
            <a:ext cx="428606" cy="6962320"/>
          </a:xfrm>
          <a:prstGeom prst="bentConnector3">
            <a:avLst>
              <a:gd name="adj1" fmla="val 50000"/>
            </a:avLst>
          </a:prstGeom>
          <a:ln w="12700">
            <a:solidFill>
              <a:schemeClr val="bg1">
                <a:lumMod val="75000"/>
              </a:schemeClr>
            </a:solidFill>
            <a:headEnd type="oval"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95" name="Elbow Connector 94"/>
          <p:cNvCxnSpPr>
            <a:endCxn id="80" idx="1"/>
          </p:cNvCxnSpPr>
          <p:nvPr/>
        </p:nvCxnSpPr>
        <p:spPr>
          <a:xfrm flipV="1">
            <a:off x="7172354" y="4766562"/>
            <a:ext cx="677680" cy="24359"/>
          </a:xfrm>
          <a:prstGeom prst="bentConnector3">
            <a:avLst/>
          </a:prstGeom>
          <a:ln w="12700">
            <a:solidFill>
              <a:schemeClr val="bg1">
                <a:lumMod val="75000"/>
              </a:schemeClr>
            </a:solidFill>
            <a:headEnd type="oval" w="med" len="med"/>
            <a:tailEnd type="triangle"/>
          </a:ln>
          <a:effectLst/>
        </p:spPr>
        <p:style>
          <a:lnRef idx="2">
            <a:schemeClr val="accent1"/>
          </a:lnRef>
          <a:fillRef idx="0">
            <a:schemeClr val="accent1"/>
          </a:fillRef>
          <a:effectRef idx="1">
            <a:schemeClr val="accent1"/>
          </a:effectRef>
          <a:fontRef idx="minor">
            <a:schemeClr val="tx1"/>
          </a:fontRef>
        </p:style>
      </p:cxnSp>
      <p:sp>
        <p:nvSpPr>
          <p:cNvPr id="98" name="Rectangle 97"/>
          <p:cNvSpPr/>
          <p:nvPr/>
        </p:nvSpPr>
        <p:spPr bwMode="auto">
          <a:xfrm>
            <a:off x="3587190" y="6023447"/>
            <a:ext cx="1056606" cy="259261"/>
          </a:xfrm>
          <a:prstGeom prst="rect">
            <a:avLst/>
          </a:prstGeom>
          <a:solidFill>
            <a:schemeClr val="bg1">
              <a:lumMod val="95000"/>
            </a:schemeClr>
          </a:solidFill>
          <a:ln w="38100" cap="flat" cmpd="sng" algn="ctr">
            <a:solidFill>
              <a:srgbClr val="FFFFFF"/>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20000"/>
              </a:lnSpc>
              <a:spcBef>
                <a:spcPct val="20000"/>
              </a:spcBef>
              <a:spcAft>
                <a:spcPct val="0"/>
              </a:spcAft>
              <a:buClrTx/>
              <a:buSzTx/>
              <a:buFontTx/>
              <a:buNone/>
              <a:tabLst/>
              <a:defRPr/>
            </a:pPr>
            <a:r>
              <a:rPr lang="en-US" sz="700" b="1" kern="0" dirty="0">
                <a:solidFill>
                  <a:srgbClr val="000000"/>
                </a:solidFill>
                <a:latin typeface="Arial"/>
              </a:rPr>
              <a:t>Endurance Testing</a:t>
            </a:r>
            <a:endParaRPr kumimoji="0" lang="en-US" sz="700" b="1" i="0" u="none" strike="noStrike" kern="0" cap="none" spc="0" normalizeH="0" baseline="0" noProof="0" dirty="0">
              <a:ln>
                <a:noFill/>
              </a:ln>
              <a:solidFill>
                <a:srgbClr val="000000"/>
              </a:solidFill>
              <a:effectLst/>
              <a:uLnTx/>
              <a:uFillTx/>
              <a:latin typeface="Arial"/>
              <a:ea typeface="+mn-ea"/>
              <a:cs typeface="+mn-cs"/>
            </a:endParaRPr>
          </a:p>
        </p:txBody>
      </p:sp>
      <p:sp>
        <p:nvSpPr>
          <p:cNvPr id="1025" name="Bent-Up Arrow 1024"/>
          <p:cNvSpPr/>
          <p:nvPr/>
        </p:nvSpPr>
        <p:spPr>
          <a:xfrm rot="5400000">
            <a:off x="-75920" y="5651993"/>
            <a:ext cx="557415" cy="258401"/>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ectangle 99"/>
          <p:cNvSpPr/>
          <p:nvPr/>
        </p:nvSpPr>
        <p:spPr bwMode="auto">
          <a:xfrm>
            <a:off x="6097626" y="5628438"/>
            <a:ext cx="831239" cy="370354"/>
          </a:xfrm>
          <a:prstGeom prst="rect">
            <a:avLst/>
          </a:prstGeom>
          <a:solidFill>
            <a:schemeClr val="bg1">
              <a:lumMod val="75000"/>
            </a:schemeClr>
          </a:solidFill>
          <a:ln w="38100" cap="flat" cmpd="sng" algn="ctr">
            <a:solidFill>
              <a:srgbClr val="FFFFFF"/>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20000"/>
              </a:lnSpc>
              <a:spcBef>
                <a:spcPct val="20000"/>
              </a:spcBef>
              <a:spcAft>
                <a:spcPct val="0"/>
              </a:spcAft>
              <a:buClrTx/>
              <a:buSzTx/>
              <a:buFontTx/>
              <a:buNone/>
              <a:tabLst/>
              <a:defRPr/>
            </a:pPr>
            <a:r>
              <a:rPr kumimoji="0" lang="en-US" sz="800" b="1" i="0" u="none" strike="noStrike" kern="0" cap="none" spc="0" normalizeH="0" baseline="0" noProof="0" dirty="0">
                <a:ln>
                  <a:noFill/>
                </a:ln>
                <a:solidFill>
                  <a:srgbClr val="000000"/>
                </a:solidFill>
                <a:effectLst/>
                <a:uLnTx/>
                <a:uFillTx/>
                <a:latin typeface="Arial"/>
                <a:ea typeface="+mn-ea"/>
                <a:cs typeface="+mn-cs"/>
              </a:rPr>
              <a:t>Build Prod Environment </a:t>
            </a:r>
          </a:p>
        </p:txBody>
      </p:sp>
      <p:sp>
        <p:nvSpPr>
          <p:cNvPr id="102" name="Rectangle 101"/>
          <p:cNvSpPr/>
          <p:nvPr/>
        </p:nvSpPr>
        <p:spPr bwMode="auto">
          <a:xfrm>
            <a:off x="4812272" y="5628438"/>
            <a:ext cx="1198406" cy="369143"/>
          </a:xfrm>
          <a:prstGeom prst="rect">
            <a:avLst/>
          </a:prstGeom>
          <a:solidFill>
            <a:schemeClr val="accent3">
              <a:lumMod val="60000"/>
              <a:lumOff val="40000"/>
            </a:schemeClr>
          </a:solidFill>
          <a:ln w="38100" cap="flat" cmpd="sng" algn="ctr">
            <a:solidFill>
              <a:srgbClr val="FFFFFF"/>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20000"/>
              </a:lnSpc>
              <a:spcBef>
                <a:spcPct val="20000"/>
              </a:spcBef>
              <a:spcAft>
                <a:spcPct val="0"/>
              </a:spcAft>
              <a:buClrTx/>
              <a:buSzTx/>
              <a:buFontTx/>
              <a:buNone/>
              <a:tabLst/>
              <a:defRPr/>
            </a:pPr>
            <a:r>
              <a:rPr kumimoji="0" lang="en-US" sz="800" b="1" i="0" u="none" strike="noStrike" kern="0" cap="none" spc="0" normalizeH="0" baseline="0" noProof="0" dirty="0">
                <a:ln>
                  <a:noFill/>
                </a:ln>
                <a:solidFill>
                  <a:srgbClr val="000000"/>
                </a:solidFill>
                <a:effectLst/>
                <a:uLnTx/>
                <a:uFillTx/>
                <a:latin typeface="Arial"/>
                <a:ea typeface="+mn-ea"/>
                <a:cs typeface="+mn-cs"/>
              </a:rPr>
              <a:t>Automated Release Approval</a:t>
            </a:r>
          </a:p>
        </p:txBody>
      </p:sp>
      <p:sp>
        <p:nvSpPr>
          <p:cNvPr id="103" name="Rectangle 102"/>
          <p:cNvSpPr/>
          <p:nvPr/>
        </p:nvSpPr>
        <p:spPr bwMode="auto">
          <a:xfrm>
            <a:off x="7909483" y="5418948"/>
            <a:ext cx="831239" cy="411768"/>
          </a:xfrm>
          <a:prstGeom prst="rect">
            <a:avLst/>
          </a:prstGeom>
          <a:solidFill>
            <a:schemeClr val="tx2"/>
          </a:solidFill>
          <a:ln w="38100" cap="flat" cmpd="sng" algn="ctr">
            <a:solidFill>
              <a:srgbClr val="FFFFFF"/>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20000"/>
              </a:lnSpc>
              <a:spcBef>
                <a:spcPct val="20000"/>
              </a:spcBef>
              <a:spcAft>
                <a:spcPct val="0"/>
              </a:spcAft>
              <a:buClrTx/>
              <a:buSzTx/>
              <a:buFontTx/>
              <a:buNone/>
              <a:tabLst/>
              <a:defRPr/>
            </a:pPr>
            <a:r>
              <a:rPr kumimoji="0" lang="en-US" sz="800" b="1" i="0" u="none" strike="noStrike" kern="0" cap="none" spc="0" normalizeH="0" baseline="0" noProof="0" dirty="0">
                <a:ln>
                  <a:noFill/>
                </a:ln>
                <a:solidFill>
                  <a:srgbClr val="000000"/>
                </a:solidFill>
                <a:effectLst/>
                <a:uLnTx/>
                <a:uFillTx/>
                <a:latin typeface="Arial"/>
                <a:ea typeface="+mn-ea"/>
                <a:cs typeface="+mn-cs"/>
              </a:rPr>
              <a:t>Blue Prod</a:t>
            </a:r>
            <a:r>
              <a:rPr kumimoji="0" lang="en-US" sz="800" b="1" i="0" u="none" strike="noStrike" kern="0" cap="none" spc="0" normalizeH="0" noProof="0" dirty="0">
                <a:ln>
                  <a:noFill/>
                </a:ln>
                <a:solidFill>
                  <a:srgbClr val="000000"/>
                </a:solidFill>
                <a:effectLst/>
                <a:uLnTx/>
                <a:uFillTx/>
                <a:latin typeface="Arial"/>
                <a:ea typeface="+mn-ea"/>
                <a:cs typeface="+mn-cs"/>
              </a:rPr>
              <a:t> Environment</a:t>
            </a:r>
            <a:endParaRPr kumimoji="0" lang="en-US" sz="800" b="1" i="0" u="none" strike="noStrike" kern="0" cap="none" spc="0" normalizeH="0" baseline="0" noProof="0" dirty="0">
              <a:ln>
                <a:noFill/>
              </a:ln>
              <a:solidFill>
                <a:srgbClr val="000000"/>
              </a:solidFill>
              <a:effectLst/>
              <a:uLnTx/>
              <a:uFillTx/>
              <a:latin typeface="Arial"/>
              <a:ea typeface="+mn-ea"/>
              <a:cs typeface="+mn-cs"/>
            </a:endParaRPr>
          </a:p>
        </p:txBody>
      </p:sp>
      <p:sp>
        <p:nvSpPr>
          <p:cNvPr id="104" name="Rectangle 103"/>
          <p:cNvSpPr/>
          <p:nvPr/>
        </p:nvSpPr>
        <p:spPr bwMode="auto">
          <a:xfrm>
            <a:off x="7909483" y="5892680"/>
            <a:ext cx="831239" cy="397032"/>
          </a:xfrm>
          <a:prstGeom prst="rect">
            <a:avLst/>
          </a:prstGeom>
          <a:solidFill>
            <a:schemeClr val="accent5">
              <a:lumMod val="75000"/>
            </a:schemeClr>
          </a:solidFill>
          <a:ln w="38100" cap="flat" cmpd="sng" algn="ctr">
            <a:solidFill>
              <a:srgbClr val="FFFFFF"/>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20000"/>
              </a:lnSpc>
              <a:spcBef>
                <a:spcPct val="20000"/>
              </a:spcBef>
              <a:spcAft>
                <a:spcPct val="0"/>
              </a:spcAft>
              <a:buClrTx/>
              <a:buSzTx/>
              <a:buFontTx/>
              <a:buNone/>
              <a:tabLst/>
              <a:defRPr/>
            </a:pPr>
            <a:r>
              <a:rPr kumimoji="0" lang="en-US" sz="800" b="1" i="0" u="none" strike="noStrike" kern="0" cap="none" spc="0" normalizeH="0" baseline="0" noProof="0" dirty="0">
                <a:ln>
                  <a:noFill/>
                </a:ln>
                <a:solidFill>
                  <a:srgbClr val="000000"/>
                </a:solidFill>
                <a:effectLst/>
                <a:uLnTx/>
                <a:uFillTx/>
                <a:latin typeface="Arial"/>
                <a:ea typeface="+mn-ea"/>
                <a:cs typeface="+mn-cs"/>
              </a:rPr>
              <a:t>Green Prod</a:t>
            </a:r>
            <a:r>
              <a:rPr kumimoji="0" lang="en-US" sz="800" b="1" i="0" u="none" strike="noStrike" kern="0" cap="none" spc="0" normalizeH="0" noProof="0" dirty="0">
                <a:ln>
                  <a:noFill/>
                </a:ln>
                <a:solidFill>
                  <a:srgbClr val="000000"/>
                </a:solidFill>
                <a:effectLst/>
                <a:uLnTx/>
                <a:uFillTx/>
                <a:latin typeface="Arial"/>
                <a:ea typeface="+mn-ea"/>
                <a:cs typeface="+mn-cs"/>
              </a:rPr>
              <a:t> Environment</a:t>
            </a:r>
            <a:endParaRPr kumimoji="0" lang="en-US" sz="800" b="1" i="0" u="none" strike="noStrike" kern="0" cap="none" spc="0" normalizeH="0" baseline="0" noProof="0" dirty="0">
              <a:ln>
                <a:noFill/>
              </a:ln>
              <a:solidFill>
                <a:srgbClr val="000000"/>
              </a:solidFill>
              <a:effectLst/>
              <a:uLnTx/>
              <a:uFillTx/>
              <a:latin typeface="Arial"/>
              <a:ea typeface="+mn-ea"/>
              <a:cs typeface="+mn-cs"/>
            </a:endParaRPr>
          </a:p>
        </p:txBody>
      </p:sp>
      <p:pic>
        <p:nvPicPr>
          <p:cNvPr id="2050" name="Picture 2" descr="https://upload.wikimedia.org/wikipedia/commons/8/87/Vagran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5905" y="3303581"/>
            <a:ext cx="232419" cy="283370"/>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p:cNvSpPr/>
          <p:nvPr/>
        </p:nvSpPr>
        <p:spPr bwMode="auto">
          <a:xfrm>
            <a:off x="3992953" y="4524522"/>
            <a:ext cx="837246" cy="218595"/>
          </a:xfrm>
          <a:prstGeom prst="rect">
            <a:avLst/>
          </a:prstGeom>
          <a:solidFill>
            <a:schemeClr val="accent3">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ctr" anchorCtr="0" compatLnSpc="1">
            <a:prstTxWarp prst="textNoShape">
              <a:avLst/>
            </a:prstTxWarp>
          </a:bodyPr>
          <a:lstStyle/>
          <a:p>
            <a:pPr algn="ctr" defTabSz="914400" fontAlgn="base">
              <a:lnSpc>
                <a:spcPct val="120000"/>
              </a:lnSpc>
              <a:spcBef>
                <a:spcPct val="20000"/>
              </a:spcBef>
              <a:spcAft>
                <a:spcPct val="0"/>
              </a:spcAft>
            </a:pPr>
            <a:r>
              <a:rPr lang="en-US" sz="700" b="1" kern="0" dirty="0">
                <a:solidFill>
                  <a:srgbClr val="000000"/>
                </a:solidFill>
                <a:latin typeface="Arial"/>
              </a:rPr>
              <a:t>Infra Build Testing</a:t>
            </a:r>
          </a:p>
        </p:txBody>
      </p:sp>
      <p:sp>
        <p:nvSpPr>
          <p:cNvPr id="69" name="Rectangle 68"/>
          <p:cNvSpPr/>
          <p:nvPr/>
        </p:nvSpPr>
        <p:spPr bwMode="auto">
          <a:xfrm>
            <a:off x="6988280" y="5628438"/>
            <a:ext cx="831239" cy="384915"/>
          </a:xfrm>
          <a:prstGeom prst="rect">
            <a:avLst/>
          </a:prstGeom>
          <a:solidFill>
            <a:schemeClr val="bg1">
              <a:lumMod val="75000"/>
            </a:schemeClr>
          </a:solidFill>
          <a:ln w="38100" cap="flat" cmpd="sng" algn="ctr">
            <a:solidFill>
              <a:srgbClr val="FFFFFF"/>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20000"/>
              </a:lnSpc>
              <a:spcBef>
                <a:spcPct val="20000"/>
              </a:spcBef>
              <a:spcAft>
                <a:spcPct val="0"/>
              </a:spcAft>
              <a:buClrTx/>
              <a:buSzTx/>
              <a:buFontTx/>
              <a:buNone/>
              <a:tabLst/>
              <a:defRPr/>
            </a:pPr>
            <a:r>
              <a:rPr kumimoji="0" lang="en-US" sz="800" b="1" i="0" u="none" strike="noStrike" kern="0" cap="none" spc="0" normalizeH="0" baseline="0" noProof="0" dirty="0">
                <a:ln>
                  <a:noFill/>
                </a:ln>
                <a:solidFill>
                  <a:srgbClr val="000000"/>
                </a:solidFill>
                <a:effectLst/>
                <a:uLnTx/>
                <a:uFillTx/>
                <a:latin typeface="Arial"/>
                <a:ea typeface="+mn-ea"/>
                <a:cs typeface="+mn-cs"/>
              </a:rPr>
              <a:t>BETA</a:t>
            </a:r>
            <a:r>
              <a:rPr kumimoji="0" lang="en-US" sz="800" b="1" i="0" u="none" strike="noStrike" kern="0" cap="none" spc="0" normalizeH="0" noProof="0" dirty="0">
                <a:ln>
                  <a:noFill/>
                </a:ln>
                <a:solidFill>
                  <a:srgbClr val="000000"/>
                </a:solidFill>
                <a:effectLst/>
                <a:uLnTx/>
                <a:uFillTx/>
                <a:latin typeface="Arial"/>
                <a:ea typeface="+mn-ea"/>
                <a:cs typeface="+mn-cs"/>
              </a:rPr>
              <a:t> Environment</a:t>
            </a:r>
            <a:endParaRPr kumimoji="0" lang="en-US" sz="800" b="1" i="0" u="none" strike="noStrike" kern="0" cap="none" spc="0" normalizeH="0" baseline="0" noProof="0" dirty="0">
              <a:ln>
                <a:noFill/>
              </a:ln>
              <a:solidFill>
                <a:srgbClr val="000000"/>
              </a:solidFill>
              <a:effectLst/>
              <a:uLnTx/>
              <a:uFillTx/>
              <a:latin typeface="Arial"/>
              <a:ea typeface="+mn-ea"/>
              <a:cs typeface="+mn-cs"/>
            </a:endParaRPr>
          </a:p>
        </p:txBody>
      </p:sp>
      <p:pic>
        <p:nvPicPr>
          <p:cNvPr id="70" name="Picture 2" descr="http://besticons.net/sites/default/files/application-icon-309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44278" y="950304"/>
            <a:ext cx="361725" cy="361725"/>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p:cNvSpPr txBox="1"/>
          <p:nvPr/>
        </p:nvSpPr>
        <p:spPr>
          <a:xfrm>
            <a:off x="2204279" y="1323317"/>
            <a:ext cx="631904" cy="338554"/>
          </a:xfrm>
          <a:prstGeom prst="rect">
            <a:avLst/>
          </a:prstGeom>
          <a:noFill/>
        </p:spPr>
        <p:txBody>
          <a:bodyPr wrap="none" rtlCol="0">
            <a:spAutoFit/>
          </a:bodyPr>
          <a:lstStyle/>
          <a:p>
            <a:pPr algn="ctr"/>
            <a:r>
              <a:rPr lang="en-US" sz="800" dirty="0" smtClean="0">
                <a:solidFill>
                  <a:schemeClr val="tx1">
                    <a:lumMod val="50000"/>
                    <a:lumOff val="50000"/>
                  </a:schemeClr>
                </a:solidFill>
              </a:rPr>
              <a:t>Configure</a:t>
            </a:r>
            <a:endParaRPr lang="en-US" sz="800" dirty="0">
              <a:solidFill>
                <a:schemeClr val="tx1">
                  <a:lumMod val="50000"/>
                  <a:lumOff val="50000"/>
                </a:schemeClr>
              </a:solidFill>
            </a:endParaRPr>
          </a:p>
          <a:p>
            <a:pPr algn="ctr"/>
            <a:r>
              <a:rPr lang="en-US" sz="800" dirty="0">
                <a:solidFill>
                  <a:schemeClr val="tx1">
                    <a:lumMod val="50000"/>
                    <a:lumOff val="50000"/>
                  </a:schemeClr>
                </a:solidFill>
              </a:rPr>
              <a:t>Pipeline</a:t>
            </a:r>
          </a:p>
        </p:txBody>
      </p:sp>
      <p:pic>
        <p:nvPicPr>
          <p:cNvPr id="72" name="Picture 8" descr="https://aptonic.com/blog/wp-content/uploads/2015/08/python-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07543" y="1109280"/>
            <a:ext cx="272143" cy="272143"/>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p:cNvSpPr/>
          <p:nvPr/>
        </p:nvSpPr>
        <p:spPr>
          <a:xfrm>
            <a:off x="2376647" y="1943498"/>
            <a:ext cx="1074420" cy="554274"/>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dirty="0" smtClean="0"/>
              <a:t>Jenkins 2.0</a:t>
            </a:r>
            <a:endParaRPr lang="en-US" dirty="0"/>
          </a:p>
        </p:txBody>
      </p:sp>
      <p:sp>
        <p:nvSpPr>
          <p:cNvPr id="96" name="Rounded Rectangle 95"/>
          <p:cNvSpPr/>
          <p:nvPr/>
        </p:nvSpPr>
        <p:spPr>
          <a:xfrm>
            <a:off x="849141" y="1938384"/>
            <a:ext cx="1074420" cy="554274"/>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dirty="0" err="1" smtClean="0"/>
              <a:t>GitBucket</a:t>
            </a:r>
            <a:endParaRPr lang="en-US" dirty="0"/>
          </a:p>
        </p:txBody>
      </p:sp>
      <p:cxnSp>
        <p:nvCxnSpPr>
          <p:cNvPr id="8" name="Elbow Connector 7"/>
          <p:cNvCxnSpPr>
            <a:stCxn id="70" idx="3"/>
            <a:endCxn id="2" idx="0"/>
          </p:cNvCxnSpPr>
          <p:nvPr/>
        </p:nvCxnSpPr>
        <p:spPr>
          <a:xfrm>
            <a:off x="2706003" y="1131167"/>
            <a:ext cx="207854" cy="812331"/>
          </a:xfrm>
          <a:prstGeom prst="bentConnector2">
            <a:avLst/>
          </a:prstGeom>
          <a:ln w="12700">
            <a:solidFill>
              <a:schemeClr val="accent1"/>
            </a:solidFill>
            <a:headEnd type="oval"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2" idx="1"/>
            <a:endCxn id="96" idx="3"/>
          </p:cNvCxnSpPr>
          <p:nvPr/>
        </p:nvCxnSpPr>
        <p:spPr>
          <a:xfrm flipH="1" flipV="1">
            <a:off x="1923561" y="2215521"/>
            <a:ext cx="453086" cy="5114"/>
          </a:xfrm>
          <a:prstGeom prst="straightConnector1">
            <a:avLst/>
          </a:prstGeom>
          <a:ln w="28575">
            <a:solidFill>
              <a:srgbClr val="93E2FF"/>
            </a:solidFill>
            <a:headEnd type="oval" w="med" len="med"/>
            <a:tailEnd type="triangle"/>
          </a:ln>
          <a:effectLst/>
        </p:spPr>
        <p:style>
          <a:lnRef idx="2">
            <a:schemeClr val="accent1"/>
          </a:lnRef>
          <a:fillRef idx="0">
            <a:schemeClr val="accent1"/>
          </a:fillRef>
          <a:effectRef idx="1">
            <a:schemeClr val="accent1"/>
          </a:effectRef>
          <a:fontRef idx="minor">
            <a:schemeClr val="tx1"/>
          </a:fontRef>
        </p:style>
      </p:cxnSp>
      <p:sp>
        <p:nvSpPr>
          <p:cNvPr id="105" name="Rounded Rectangle 104"/>
          <p:cNvSpPr/>
          <p:nvPr/>
        </p:nvSpPr>
        <p:spPr>
          <a:xfrm>
            <a:off x="3868249" y="1940941"/>
            <a:ext cx="1074420" cy="554274"/>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smtClean="0"/>
              <a:t>Sonar</a:t>
            </a:r>
          </a:p>
          <a:p>
            <a:pPr algn="ctr"/>
            <a:r>
              <a:rPr lang="en-US" sz="1000" dirty="0" smtClean="0"/>
              <a:t>(Code Quality)</a:t>
            </a:r>
          </a:p>
        </p:txBody>
      </p:sp>
      <p:sp>
        <p:nvSpPr>
          <p:cNvPr id="106" name="Rounded Rectangle 105"/>
          <p:cNvSpPr/>
          <p:nvPr/>
        </p:nvSpPr>
        <p:spPr>
          <a:xfrm>
            <a:off x="5359851" y="1938384"/>
            <a:ext cx="1074420" cy="554274"/>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dirty="0" smtClean="0"/>
              <a:t>Deploy</a:t>
            </a:r>
            <a:endParaRPr lang="en-US" dirty="0"/>
          </a:p>
        </p:txBody>
      </p:sp>
      <p:cxnSp>
        <p:nvCxnSpPr>
          <p:cNvPr id="107" name="Straight Arrow Connector 106"/>
          <p:cNvCxnSpPr>
            <a:stCxn id="2" idx="3"/>
            <a:endCxn id="105" idx="1"/>
          </p:cNvCxnSpPr>
          <p:nvPr/>
        </p:nvCxnSpPr>
        <p:spPr>
          <a:xfrm flipV="1">
            <a:off x="3451067" y="2218078"/>
            <a:ext cx="417182" cy="2557"/>
          </a:xfrm>
          <a:prstGeom prst="straightConnector1">
            <a:avLst/>
          </a:prstGeom>
          <a:ln w="28575">
            <a:solidFill>
              <a:srgbClr val="93E2FF"/>
            </a:solidFill>
            <a:headEnd type="oval"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38" name="Straight Arrow Connector 137"/>
          <p:cNvCxnSpPr>
            <a:stCxn id="105" idx="3"/>
            <a:endCxn id="106" idx="1"/>
          </p:cNvCxnSpPr>
          <p:nvPr/>
        </p:nvCxnSpPr>
        <p:spPr>
          <a:xfrm flipV="1">
            <a:off x="4942669" y="2215521"/>
            <a:ext cx="417182" cy="2557"/>
          </a:xfrm>
          <a:prstGeom prst="straightConnector1">
            <a:avLst/>
          </a:prstGeom>
          <a:ln w="28575">
            <a:solidFill>
              <a:srgbClr val="93E2FF"/>
            </a:solidFill>
            <a:headEnd type="oval" w="med" len="med"/>
            <a:tailEnd type="triangle"/>
          </a:ln>
          <a:effectLst/>
        </p:spPr>
        <p:style>
          <a:lnRef idx="2">
            <a:schemeClr val="accent1"/>
          </a:lnRef>
          <a:fillRef idx="0">
            <a:schemeClr val="accent1"/>
          </a:fillRef>
          <a:effectRef idx="1">
            <a:schemeClr val="accent1"/>
          </a:effectRef>
          <a:fontRef idx="minor">
            <a:schemeClr val="tx1"/>
          </a:fontRef>
        </p:style>
      </p:cxnSp>
      <p:sp>
        <p:nvSpPr>
          <p:cNvPr id="139" name="Rounded Rectangle 138"/>
          <p:cNvSpPr/>
          <p:nvPr/>
        </p:nvSpPr>
        <p:spPr>
          <a:xfrm>
            <a:off x="6934309" y="1939110"/>
            <a:ext cx="1249572" cy="554274"/>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dirty="0" smtClean="0"/>
              <a:t>Selenium</a:t>
            </a:r>
          </a:p>
          <a:p>
            <a:pPr algn="ctr"/>
            <a:r>
              <a:rPr lang="en-US" sz="900" dirty="0" smtClean="0"/>
              <a:t>(Functional Tests )</a:t>
            </a:r>
            <a:endParaRPr lang="en-US" sz="1050" dirty="0"/>
          </a:p>
        </p:txBody>
      </p:sp>
      <p:cxnSp>
        <p:nvCxnSpPr>
          <p:cNvPr id="140" name="Straight Arrow Connector 139"/>
          <p:cNvCxnSpPr>
            <a:stCxn id="139" idx="1"/>
            <a:endCxn id="106" idx="3"/>
          </p:cNvCxnSpPr>
          <p:nvPr/>
        </p:nvCxnSpPr>
        <p:spPr>
          <a:xfrm flipH="1" flipV="1">
            <a:off x="6434271" y="2215521"/>
            <a:ext cx="500038" cy="726"/>
          </a:xfrm>
          <a:prstGeom prst="straightConnector1">
            <a:avLst/>
          </a:prstGeom>
          <a:ln w="28575">
            <a:solidFill>
              <a:srgbClr val="93E2FF"/>
            </a:solidFill>
            <a:headEnd type="oval" w="med" len="med"/>
            <a:tailEnd type="triangle"/>
          </a:ln>
          <a:effectLst/>
        </p:spPr>
        <p:style>
          <a:lnRef idx="2">
            <a:schemeClr val="accent1"/>
          </a:lnRef>
          <a:fillRef idx="0">
            <a:schemeClr val="accent1"/>
          </a:fillRef>
          <a:effectRef idx="1">
            <a:schemeClr val="accent1"/>
          </a:effectRef>
          <a:fontRef idx="minor">
            <a:schemeClr val="tx1"/>
          </a:fontRef>
        </p:style>
      </p:cxnSp>
      <p:pic>
        <p:nvPicPr>
          <p:cNvPr id="41" name="Picture 40"/>
          <p:cNvPicPr>
            <a:picLocks noChangeAspect="1"/>
          </p:cNvPicPr>
          <p:nvPr/>
        </p:nvPicPr>
        <p:blipFill>
          <a:blip r:embed="rId8"/>
          <a:stretch>
            <a:fillRect/>
          </a:stretch>
        </p:blipFill>
        <p:spPr>
          <a:xfrm>
            <a:off x="3771707" y="3576254"/>
            <a:ext cx="233753" cy="233753"/>
          </a:xfrm>
          <a:prstGeom prst="rect">
            <a:avLst/>
          </a:prstGeom>
        </p:spPr>
      </p:pic>
      <p:pic>
        <p:nvPicPr>
          <p:cNvPr id="141" name="Picture 140"/>
          <p:cNvPicPr>
            <a:picLocks noChangeAspect="1"/>
          </p:cNvPicPr>
          <p:nvPr/>
        </p:nvPicPr>
        <p:blipFill>
          <a:blip r:embed="rId8"/>
          <a:stretch>
            <a:fillRect/>
          </a:stretch>
        </p:blipFill>
        <p:spPr>
          <a:xfrm>
            <a:off x="4676950" y="3582361"/>
            <a:ext cx="233753" cy="233753"/>
          </a:xfrm>
          <a:prstGeom prst="rect">
            <a:avLst/>
          </a:prstGeom>
        </p:spPr>
      </p:pic>
      <p:pic>
        <p:nvPicPr>
          <p:cNvPr id="142" name="Picture 141"/>
          <p:cNvPicPr>
            <a:picLocks noChangeAspect="1"/>
          </p:cNvPicPr>
          <p:nvPr/>
        </p:nvPicPr>
        <p:blipFill>
          <a:blip r:embed="rId8"/>
          <a:stretch>
            <a:fillRect/>
          </a:stretch>
        </p:blipFill>
        <p:spPr>
          <a:xfrm>
            <a:off x="6837201" y="3591397"/>
            <a:ext cx="233753" cy="233753"/>
          </a:xfrm>
          <a:prstGeom prst="rect">
            <a:avLst/>
          </a:prstGeom>
        </p:spPr>
      </p:pic>
      <p:pic>
        <p:nvPicPr>
          <p:cNvPr id="143" name="Picture 142"/>
          <p:cNvPicPr>
            <a:picLocks noChangeAspect="1"/>
          </p:cNvPicPr>
          <p:nvPr/>
        </p:nvPicPr>
        <p:blipFill>
          <a:blip r:embed="rId8"/>
          <a:stretch>
            <a:fillRect/>
          </a:stretch>
        </p:blipFill>
        <p:spPr>
          <a:xfrm>
            <a:off x="5937950" y="3595117"/>
            <a:ext cx="233753" cy="233753"/>
          </a:xfrm>
          <a:prstGeom prst="rect">
            <a:avLst/>
          </a:prstGeom>
        </p:spPr>
      </p:pic>
      <p:pic>
        <p:nvPicPr>
          <p:cNvPr id="144" name="Picture 143"/>
          <p:cNvPicPr>
            <a:picLocks noChangeAspect="1"/>
          </p:cNvPicPr>
          <p:nvPr/>
        </p:nvPicPr>
        <p:blipFill>
          <a:blip r:embed="rId8"/>
          <a:stretch>
            <a:fillRect/>
          </a:stretch>
        </p:blipFill>
        <p:spPr>
          <a:xfrm>
            <a:off x="6860500" y="4417309"/>
            <a:ext cx="233753" cy="233753"/>
          </a:xfrm>
          <a:prstGeom prst="rect">
            <a:avLst/>
          </a:prstGeom>
        </p:spPr>
      </p:pic>
    </p:spTree>
    <p:extLst>
      <p:ext uri="{BB962C8B-B14F-4D97-AF65-F5344CB8AC3E}">
        <p14:creationId xmlns:p14="http://schemas.microsoft.com/office/powerpoint/2010/main" val="9233159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2890" y="152990"/>
            <a:ext cx="8229600" cy="461665"/>
          </a:xfrm>
        </p:spPr>
        <p:txBody>
          <a:bodyPr/>
          <a:lstStyle/>
          <a:p>
            <a:r>
              <a:rPr lang="en-US" sz="2400" dirty="0" smtClean="0">
                <a:solidFill>
                  <a:schemeClr val="tx1"/>
                </a:solidFill>
              </a:rPr>
              <a:t>Capital One Frameworks and Industry Products </a:t>
            </a:r>
            <a:endParaRPr lang="en-US" sz="2400" dirty="0">
              <a:solidFill>
                <a:schemeClr val="tx1"/>
              </a:solidFill>
            </a:endParaRPr>
          </a:p>
        </p:txBody>
      </p:sp>
      <p:sp>
        <p:nvSpPr>
          <p:cNvPr id="54" name="Rectangle 53"/>
          <p:cNvSpPr/>
          <p:nvPr/>
        </p:nvSpPr>
        <p:spPr>
          <a:xfrm>
            <a:off x="1119624" y="913087"/>
            <a:ext cx="3258066" cy="1311152"/>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b="0" dirty="0" smtClean="0">
                <a:latin typeface="Calibri" panose="020F0502020204030204" pitchFamily="34" charset="0"/>
              </a:rPr>
              <a:t>Bogie</a:t>
            </a:r>
          </a:p>
          <a:p>
            <a:pPr algn="ctr"/>
            <a:endParaRPr lang="en-US" sz="1200" dirty="0" smtClean="0">
              <a:latin typeface="Calibri" panose="020F0502020204030204" pitchFamily="34" charset="0"/>
            </a:endParaRPr>
          </a:p>
          <a:p>
            <a:pPr marL="171450" indent="-171450">
              <a:buFontTx/>
              <a:buChar char="-"/>
            </a:pPr>
            <a:r>
              <a:rPr lang="en-US" sz="1200" dirty="0" smtClean="0">
                <a:latin typeface="Calibri" panose="020F0502020204030204" pitchFamily="34" charset="0"/>
              </a:rPr>
              <a:t>Built by Canada Studio</a:t>
            </a:r>
          </a:p>
          <a:p>
            <a:pPr marL="171450" indent="-171450">
              <a:buFontTx/>
              <a:buChar char="-"/>
            </a:pPr>
            <a:r>
              <a:rPr lang="en-US" sz="1200" dirty="0" smtClean="0">
                <a:latin typeface="Calibri" panose="020F0502020204030204" pitchFamily="34" charset="0"/>
              </a:rPr>
              <a:t>Creating Infrastructure, Generating a Pipeline</a:t>
            </a:r>
          </a:p>
          <a:p>
            <a:pPr marL="171450" indent="-171450">
              <a:buFontTx/>
              <a:buChar char="-"/>
            </a:pPr>
            <a:r>
              <a:rPr lang="en-US" sz="1200" dirty="0" smtClean="0">
                <a:latin typeface="Calibri" panose="020F0502020204030204" pitchFamily="34" charset="0"/>
              </a:rPr>
              <a:t>Supports APIs from dev to production</a:t>
            </a:r>
          </a:p>
          <a:p>
            <a:pPr marL="171450" indent="-171450">
              <a:buFontTx/>
              <a:buChar char="-"/>
            </a:pPr>
            <a:r>
              <a:rPr lang="en-US" sz="1200" dirty="0" smtClean="0">
                <a:latin typeface="Calibri" panose="020F0502020204030204" pitchFamily="34" charset="0"/>
              </a:rPr>
              <a:t>Performs Security Scan, </a:t>
            </a:r>
            <a:r>
              <a:rPr lang="en-US" sz="1200" dirty="0" err="1" smtClean="0">
                <a:latin typeface="Calibri" panose="020F0502020204030204" pitchFamily="34" charset="0"/>
              </a:rPr>
              <a:t>JMeter</a:t>
            </a:r>
            <a:r>
              <a:rPr lang="en-US" sz="1200" dirty="0" smtClean="0">
                <a:latin typeface="Calibri" panose="020F0502020204030204" pitchFamily="34" charset="0"/>
              </a:rPr>
              <a:t> tests</a:t>
            </a:r>
          </a:p>
          <a:p>
            <a:pPr marL="171450" indent="-171450">
              <a:buFontTx/>
              <a:buChar char="-"/>
            </a:pPr>
            <a:endParaRPr lang="en-US" sz="1100" b="0" dirty="0">
              <a:latin typeface="Calibri" panose="020F0502020204030204" pitchFamily="34" charset="0"/>
            </a:endParaRPr>
          </a:p>
        </p:txBody>
      </p:sp>
      <p:sp>
        <p:nvSpPr>
          <p:cNvPr id="58" name="Rectangle 57"/>
          <p:cNvSpPr/>
          <p:nvPr/>
        </p:nvSpPr>
        <p:spPr>
          <a:xfrm>
            <a:off x="4518144" y="913087"/>
            <a:ext cx="3258066" cy="1311152"/>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b="0" dirty="0" smtClean="0">
                <a:latin typeface="Calibri" panose="020F0502020204030204" pitchFamily="34" charset="0"/>
              </a:rPr>
              <a:t>Orion Pipeline</a:t>
            </a:r>
          </a:p>
          <a:p>
            <a:pPr algn="ctr"/>
            <a:endParaRPr lang="en-US" sz="1200" b="0" dirty="0" smtClean="0">
              <a:latin typeface="Calibri" panose="020F0502020204030204" pitchFamily="34" charset="0"/>
            </a:endParaRPr>
          </a:p>
          <a:p>
            <a:pPr marL="171450" indent="-171450">
              <a:buFontTx/>
              <a:buChar char="-"/>
            </a:pPr>
            <a:r>
              <a:rPr lang="en-US" sz="1200" dirty="0" smtClean="0">
                <a:latin typeface="Calibri" panose="020F0502020204030204" pitchFamily="34" charset="0"/>
              </a:rPr>
              <a:t>Built by Partnerships </a:t>
            </a:r>
            <a:r>
              <a:rPr lang="en-US" sz="1200" dirty="0" err="1" smtClean="0">
                <a:latin typeface="Calibri" panose="020F0502020204030204" pitchFamily="34" charset="0"/>
              </a:rPr>
              <a:t>DoJo</a:t>
            </a:r>
            <a:r>
              <a:rPr lang="en-US" sz="1200" dirty="0" smtClean="0">
                <a:latin typeface="Calibri" panose="020F0502020204030204" pitchFamily="34" charset="0"/>
              </a:rPr>
              <a:t> team</a:t>
            </a:r>
          </a:p>
          <a:p>
            <a:pPr marL="171450" indent="-171450">
              <a:buFontTx/>
              <a:buChar char="-"/>
            </a:pPr>
            <a:r>
              <a:rPr lang="en-US" sz="1200" dirty="0" smtClean="0">
                <a:latin typeface="Calibri" panose="020F0502020204030204" pitchFamily="34" charset="0"/>
              </a:rPr>
              <a:t>Generating a Pipeline using Jenkins file</a:t>
            </a:r>
          </a:p>
          <a:p>
            <a:pPr marL="171450" indent="-171450">
              <a:buFontTx/>
              <a:buChar char="-"/>
            </a:pPr>
            <a:r>
              <a:rPr lang="en-US" sz="1200" dirty="0" smtClean="0">
                <a:latin typeface="Calibri" panose="020F0502020204030204" pitchFamily="34" charset="0"/>
              </a:rPr>
              <a:t>Artemis Integration</a:t>
            </a:r>
          </a:p>
          <a:p>
            <a:pPr marL="171450" indent="-171450">
              <a:buFontTx/>
              <a:buChar char="-"/>
            </a:pPr>
            <a:r>
              <a:rPr lang="en-US" sz="1200" b="0" dirty="0" smtClean="0">
                <a:latin typeface="Calibri" panose="020F0502020204030204" pitchFamily="34" charset="0"/>
              </a:rPr>
              <a:t>Primarily API support</a:t>
            </a:r>
            <a:endParaRPr lang="en-US" sz="1100" b="0" dirty="0">
              <a:latin typeface="Calibri" panose="020F0502020204030204" pitchFamily="34" charset="0"/>
            </a:endParaRPr>
          </a:p>
        </p:txBody>
      </p:sp>
      <p:sp>
        <p:nvSpPr>
          <p:cNvPr id="59" name="Rectangle 58"/>
          <p:cNvSpPr/>
          <p:nvPr/>
        </p:nvSpPr>
        <p:spPr>
          <a:xfrm>
            <a:off x="1119624" y="2311357"/>
            <a:ext cx="3258066" cy="1311152"/>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b="0" dirty="0" smtClean="0">
                <a:latin typeface="Calibri" panose="020F0502020204030204" pitchFamily="34" charset="0"/>
              </a:rPr>
              <a:t>Chassis DevOps</a:t>
            </a:r>
          </a:p>
          <a:p>
            <a:pPr algn="ctr"/>
            <a:endParaRPr lang="en-US" sz="1200" dirty="0" smtClean="0">
              <a:latin typeface="Calibri" panose="020F0502020204030204" pitchFamily="34" charset="0"/>
            </a:endParaRPr>
          </a:p>
          <a:p>
            <a:pPr marL="171450" indent="-171450">
              <a:buFontTx/>
              <a:buChar char="-"/>
            </a:pPr>
            <a:r>
              <a:rPr lang="en-US" sz="1200" dirty="0" err="1" smtClean="0">
                <a:latin typeface="Calibri" panose="020F0502020204030204" pitchFamily="34" charset="0"/>
              </a:rPr>
              <a:t>AutoCruise</a:t>
            </a:r>
            <a:r>
              <a:rPr lang="en-US" sz="1200" dirty="0" smtClean="0">
                <a:latin typeface="Calibri" panose="020F0502020204030204" pitchFamily="34" charset="0"/>
              </a:rPr>
              <a:t> – Container Management Solution</a:t>
            </a:r>
          </a:p>
          <a:p>
            <a:pPr marL="171450" indent="-171450">
              <a:buFontTx/>
              <a:buChar char="-"/>
            </a:pPr>
            <a:r>
              <a:rPr lang="en-US" sz="1200" dirty="0" smtClean="0">
                <a:latin typeface="Calibri" panose="020F0502020204030204" pitchFamily="34" charset="0"/>
              </a:rPr>
              <a:t>Cloud Detour – Resiliency Testing on cloud</a:t>
            </a:r>
          </a:p>
          <a:p>
            <a:pPr marL="171450" indent="-171450">
              <a:buFontTx/>
              <a:buChar char="-"/>
            </a:pPr>
            <a:r>
              <a:rPr lang="en-US" sz="1200" b="0" dirty="0" smtClean="0">
                <a:latin typeface="Calibri" panose="020F0502020204030204" pitchFamily="34" charset="0"/>
              </a:rPr>
              <a:t>7PS – Test Orchestration of CI/CD Pipeline</a:t>
            </a:r>
          </a:p>
          <a:p>
            <a:pPr marL="171450" indent="-171450">
              <a:buFontTx/>
              <a:buChar char="-"/>
            </a:pPr>
            <a:r>
              <a:rPr lang="en-US" sz="1200" dirty="0" smtClean="0">
                <a:latin typeface="Calibri" panose="020F0502020204030204" pitchFamily="34" charset="0"/>
              </a:rPr>
              <a:t>Primarily API support</a:t>
            </a:r>
            <a:endParaRPr lang="en-US" sz="1100" b="0" dirty="0">
              <a:latin typeface="Calibri" panose="020F0502020204030204" pitchFamily="34" charset="0"/>
            </a:endParaRPr>
          </a:p>
        </p:txBody>
      </p:sp>
      <p:sp>
        <p:nvSpPr>
          <p:cNvPr id="60" name="Rectangle 59"/>
          <p:cNvSpPr/>
          <p:nvPr/>
        </p:nvSpPr>
        <p:spPr>
          <a:xfrm>
            <a:off x="4518144" y="2298231"/>
            <a:ext cx="3258066" cy="1311152"/>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2000" b="0" dirty="0" smtClean="0">
                <a:latin typeface="Calibri" panose="020F0502020204030204" pitchFamily="34" charset="0"/>
              </a:rPr>
              <a:t>Artemis</a:t>
            </a:r>
          </a:p>
          <a:p>
            <a:pPr algn="ctr"/>
            <a:endParaRPr lang="en-US" sz="1200" dirty="0" smtClean="0">
              <a:latin typeface="Calibri" panose="020F0502020204030204" pitchFamily="34" charset="0"/>
            </a:endParaRPr>
          </a:p>
          <a:p>
            <a:pPr marL="171450" indent="-171450">
              <a:buFontTx/>
              <a:buChar char="-"/>
            </a:pPr>
            <a:r>
              <a:rPr lang="en-US" sz="1200" dirty="0" smtClean="0">
                <a:latin typeface="Calibri" panose="020F0502020204030204" pitchFamily="34" charset="0"/>
              </a:rPr>
              <a:t>Release Management part of CI/CD</a:t>
            </a:r>
          </a:p>
          <a:p>
            <a:pPr marL="171450" indent="-171450">
              <a:buFontTx/>
              <a:buChar char="-"/>
            </a:pPr>
            <a:r>
              <a:rPr lang="en-US" sz="1200" dirty="0" smtClean="0">
                <a:latin typeface="Calibri" panose="020F0502020204030204" pitchFamily="34" charset="0"/>
              </a:rPr>
              <a:t>CI/CD Assessment</a:t>
            </a:r>
          </a:p>
          <a:p>
            <a:pPr marL="171450" indent="-171450">
              <a:buFontTx/>
              <a:buChar char="-"/>
            </a:pPr>
            <a:r>
              <a:rPr lang="en-US" sz="1200" dirty="0" smtClean="0">
                <a:latin typeface="Calibri" panose="020F0502020204030204" pitchFamily="34" charset="0"/>
              </a:rPr>
              <a:t>PAR (Pre-Approved Release)</a:t>
            </a:r>
          </a:p>
        </p:txBody>
      </p:sp>
      <p:cxnSp>
        <p:nvCxnSpPr>
          <p:cNvPr id="5" name="Straight Connector 4"/>
          <p:cNvCxnSpPr/>
          <p:nvPr/>
        </p:nvCxnSpPr>
        <p:spPr>
          <a:xfrm flipV="1">
            <a:off x="0" y="4467465"/>
            <a:ext cx="9144000" cy="34290"/>
          </a:xfrm>
          <a:prstGeom prst="line">
            <a:avLst/>
          </a:prstGeom>
          <a:ln w="6350">
            <a:solidFill>
              <a:srgbClr val="93E2FF"/>
            </a:solidFill>
            <a:prstDash val="dash"/>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3"/>
          <a:stretch>
            <a:fillRect/>
          </a:stretch>
        </p:blipFill>
        <p:spPr>
          <a:xfrm>
            <a:off x="1119624" y="4863019"/>
            <a:ext cx="2244983" cy="1030929"/>
          </a:xfrm>
          <a:prstGeom prst="rect">
            <a:avLst/>
          </a:prstGeom>
        </p:spPr>
      </p:pic>
      <p:pic>
        <p:nvPicPr>
          <p:cNvPr id="9" name="Picture 8"/>
          <p:cNvPicPr>
            <a:picLocks noChangeAspect="1"/>
          </p:cNvPicPr>
          <p:nvPr/>
        </p:nvPicPr>
        <p:blipFill>
          <a:blip r:embed="rId4"/>
          <a:stretch>
            <a:fillRect/>
          </a:stretch>
        </p:blipFill>
        <p:spPr>
          <a:xfrm>
            <a:off x="4065408" y="4830965"/>
            <a:ext cx="3865503" cy="1185450"/>
          </a:xfrm>
          <a:prstGeom prst="rect">
            <a:avLst/>
          </a:prstGeom>
        </p:spPr>
      </p:pic>
      <p:sp>
        <p:nvSpPr>
          <p:cNvPr id="67" name="TextBox 66"/>
          <p:cNvSpPr txBox="1"/>
          <p:nvPr/>
        </p:nvSpPr>
        <p:spPr>
          <a:xfrm>
            <a:off x="1574164" y="3830478"/>
            <a:ext cx="6356747" cy="307777"/>
          </a:xfrm>
          <a:prstGeom prst="rect">
            <a:avLst/>
          </a:prstGeom>
          <a:noFill/>
        </p:spPr>
        <p:txBody>
          <a:bodyPr wrap="square" rtlCol="0">
            <a:spAutoFit/>
          </a:bodyPr>
          <a:lstStyle/>
          <a:p>
            <a:pPr marL="285750" indent="-285750">
              <a:buFont typeface="Wingdings" charset="2"/>
              <a:buChar char="ü"/>
            </a:pPr>
            <a:r>
              <a:rPr lang="en-US" sz="1400" dirty="0" smtClean="0">
                <a:solidFill>
                  <a:schemeClr val="tx1">
                    <a:lumMod val="50000"/>
                    <a:lumOff val="50000"/>
                  </a:schemeClr>
                </a:solidFill>
              </a:rPr>
              <a:t>Built for Capital One cloud ecosystem (ASV, Security </a:t>
            </a:r>
            <a:r>
              <a:rPr lang="en-US" sz="1400" smtClean="0">
                <a:solidFill>
                  <a:schemeClr val="tx1">
                    <a:lumMod val="50000"/>
                    <a:lumOff val="50000"/>
                  </a:schemeClr>
                </a:solidFill>
              </a:rPr>
              <a:t>Groups, ASG,  </a:t>
            </a:r>
            <a:r>
              <a:rPr lang="en-US" sz="1400" dirty="0" smtClean="0">
                <a:solidFill>
                  <a:schemeClr val="tx1">
                    <a:lumMod val="50000"/>
                    <a:lumOff val="50000"/>
                  </a:schemeClr>
                </a:solidFill>
              </a:rPr>
              <a:t>etc.)</a:t>
            </a:r>
          </a:p>
        </p:txBody>
      </p:sp>
    </p:spTree>
    <p:extLst>
      <p:ext uri="{BB962C8B-B14F-4D97-AF65-F5344CB8AC3E}">
        <p14:creationId xmlns:p14="http://schemas.microsoft.com/office/powerpoint/2010/main" val="25958684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5661" y="207079"/>
            <a:ext cx="8229600" cy="461665"/>
          </a:xfrm>
        </p:spPr>
        <p:txBody>
          <a:bodyPr/>
          <a:lstStyle/>
          <a:p>
            <a:r>
              <a:rPr lang="en-US" sz="2400" dirty="0" smtClean="0">
                <a:solidFill>
                  <a:schemeClr val="tx1"/>
                </a:solidFill>
              </a:rPr>
              <a:t>RRP Differentiators and future stories</a:t>
            </a:r>
            <a:endParaRPr lang="en-US" sz="2400" dirty="0">
              <a:solidFill>
                <a:schemeClr val="tx1"/>
              </a:solidFill>
            </a:endParaRPr>
          </a:p>
        </p:txBody>
      </p:sp>
      <p:sp>
        <p:nvSpPr>
          <p:cNvPr id="92" name="TextBox 91"/>
          <p:cNvSpPr txBox="1"/>
          <p:nvPr/>
        </p:nvSpPr>
        <p:spPr>
          <a:xfrm>
            <a:off x="512000" y="1000795"/>
            <a:ext cx="7267634" cy="1431161"/>
          </a:xfrm>
          <a:prstGeom prst="rect">
            <a:avLst/>
          </a:prstGeom>
          <a:noFill/>
        </p:spPr>
        <p:txBody>
          <a:bodyPr wrap="square" rtlCol="0">
            <a:spAutoFit/>
          </a:bodyPr>
          <a:lstStyle/>
          <a:p>
            <a:pPr marL="285750" indent="-285750">
              <a:spcBef>
                <a:spcPts val="600"/>
              </a:spcBef>
              <a:buFont typeface="Wingdings" charset="2"/>
              <a:buChar char="ü"/>
            </a:pPr>
            <a:r>
              <a:rPr lang="en-US" dirty="0" smtClean="0">
                <a:solidFill>
                  <a:schemeClr val="tx1">
                    <a:lumMod val="50000"/>
                    <a:lumOff val="50000"/>
                  </a:schemeClr>
                </a:solidFill>
              </a:rPr>
              <a:t>Built for AWS and Azure Cloud Providers</a:t>
            </a:r>
          </a:p>
          <a:p>
            <a:pPr marL="285750" indent="-285750">
              <a:spcBef>
                <a:spcPts val="600"/>
              </a:spcBef>
              <a:buFont typeface="Wingdings" charset="2"/>
              <a:buChar char="ü"/>
            </a:pPr>
            <a:r>
              <a:rPr lang="en-US" dirty="0" smtClean="0">
                <a:solidFill>
                  <a:schemeClr val="tx1">
                    <a:lumMod val="50000"/>
                    <a:lumOff val="50000"/>
                  </a:schemeClr>
                </a:solidFill>
              </a:rPr>
              <a:t>Pipeline support for any </a:t>
            </a:r>
            <a:r>
              <a:rPr lang="en-US" dirty="0">
                <a:solidFill>
                  <a:schemeClr val="tx1">
                    <a:lumMod val="50000"/>
                    <a:lumOff val="50000"/>
                  </a:schemeClr>
                </a:solidFill>
              </a:rPr>
              <a:t>application types </a:t>
            </a:r>
            <a:r>
              <a:rPr lang="en-US" dirty="0" smtClean="0">
                <a:solidFill>
                  <a:schemeClr val="tx1">
                    <a:lumMod val="50000"/>
                    <a:lumOff val="50000"/>
                  </a:schemeClr>
                </a:solidFill>
              </a:rPr>
              <a:t>(work in progress)</a:t>
            </a:r>
            <a:endParaRPr lang="en-US" dirty="0">
              <a:solidFill>
                <a:schemeClr val="tx1">
                  <a:lumMod val="50000"/>
                  <a:lumOff val="50000"/>
                </a:schemeClr>
              </a:solidFill>
            </a:endParaRPr>
          </a:p>
          <a:p>
            <a:pPr marL="285750" indent="-285750">
              <a:spcBef>
                <a:spcPts val="600"/>
              </a:spcBef>
              <a:buFont typeface="Wingdings" charset="2"/>
              <a:buChar char="ü"/>
            </a:pPr>
            <a:r>
              <a:rPr lang="en-US" dirty="0" smtClean="0">
                <a:solidFill>
                  <a:schemeClr val="tx1">
                    <a:lumMod val="50000"/>
                    <a:lumOff val="50000"/>
                  </a:schemeClr>
                </a:solidFill>
              </a:rPr>
              <a:t>Flexibility in use of Pipeline tools (work in progress)</a:t>
            </a:r>
          </a:p>
          <a:p>
            <a:pPr marL="285750" indent="-285750">
              <a:spcBef>
                <a:spcPts val="600"/>
              </a:spcBef>
              <a:buFont typeface="Wingdings" charset="2"/>
              <a:buChar char="ü"/>
            </a:pPr>
            <a:r>
              <a:rPr lang="en-US" dirty="0" smtClean="0">
                <a:solidFill>
                  <a:schemeClr val="tx1">
                    <a:lumMod val="50000"/>
                    <a:lumOff val="50000"/>
                  </a:schemeClr>
                </a:solidFill>
              </a:rPr>
              <a:t>Provision for publishing to Marketplace (AWS/Azure)</a:t>
            </a:r>
          </a:p>
        </p:txBody>
      </p:sp>
      <p:cxnSp>
        <p:nvCxnSpPr>
          <p:cNvPr id="27" name="Straight Connector 26"/>
          <p:cNvCxnSpPr/>
          <p:nvPr/>
        </p:nvCxnSpPr>
        <p:spPr>
          <a:xfrm flipV="1">
            <a:off x="0" y="2516849"/>
            <a:ext cx="9144000" cy="34290"/>
          </a:xfrm>
          <a:prstGeom prst="line">
            <a:avLst/>
          </a:prstGeom>
          <a:ln w="6350">
            <a:solidFill>
              <a:srgbClr val="93E2FF"/>
            </a:solidFill>
            <a:prstDash val="dash"/>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720090" y="2697480"/>
            <a:ext cx="3337560" cy="66294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smtClean="0"/>
              <a:t>Build Application </a:t>
            </a:r>
            <a:r>
              <a:rPr lang="en-US" sz="1400" smtClean="0"/>
              <a:t>Deployment Infrastructure</a:t>
            </a:r>
            <a:endParaRPr lang="en-US" sz="1400"/>
          </a:p>
        </p:txBody>
      </p:sp>
      <p:sp>
        <p:nvSpPr>
          <p:cNvPr id="29" name="Rectangle 28"/>
          <p:cNvSpPr/>
          <p:nvPr/>
        </p:nvSpPr>
        <p:spPr>
          <a:xfrm>
            <a:off x="4330461" y="2697480"/>
            <a:ext cx="3337560" cy="66294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smtClean="0"/>
              <a:t>AMI Rehydration and blue-green deployment</a:t>
            </a:r>
            <a:endParaRPr lang="en-US" sz="1400" dirty="0"/>
          </a:p>
        </p:txBody>
      </p:sp>
      <p:sp>
        <p:nvSpPr>
          <p:cNvPr id="30" name="Rectangle 29"/>
          <p:cNvSpPr/>
          <p:nvPr/>
        </p:nvSpPr>
        <p:spPr>
          <a:xfrm>
            <a:off x="720090" y="3613545"/>
            <a:ext cx="3337560" cy="66294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smtClean="0"/>
              <a:t>Performance, Accessibility, Security Testing Integration </a:t>
            </a:r>
            <a:endParaRPr lang="en-US" sz="1400" dirty="0"/>
          </a:p>
        </p:txBody>
      </p:sp>
      <p:sp>
        <p:nvSpPr>
          <p:cNvPr id="31" name="Rectangle 30"/>
          <p:cNvSpPr/>
          <p:nvPr/>
        </p:nvSpPr>
        <p:spPr>
          <a:xfrm>
            <a:off x="4330461" y="3613545"/>
            <a:ext cx="3337560" cy="66294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smtClean="0"/>
              <a:t>Infrastructure Build Validation, Resiliency Testing </a:t>
            </a:r>
            <a:endParaRPr lang="en-US" sz="1400" dirty="0"/>
          </a:p>
        </p:txBody>
      </p:sp>
    </p:spTree>
    <p:extLst>
      <p:ext uri="{BB962C8B-B14F-4D97-AF65-F5344CB8AC3E}">
        <p14:creationId xmlns:p14="http://schemas.microsoft.com/office/powerpoint/2010/main" val="9933748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5661" y="207079"/>
            <a:ext cx="8229600" cy="461665"/>
          </a:xfrm>
        </p:spPr>
        <p:txBody>
          <a:bodyPr/>
          <a:lstStyle/>
          <a:p>
            <a:r>
              <a:rPr lang="en-US" sz="2400" dirty="0" smtClean="0">
                <a:solidFill>
                  <a:schemeClr val="tx1"/>
                </a:solidFill>
              </a:rPr>
              <a:t>RRP vs other tools (Chef, </a:t>
            </a:r>
            <a:r>
              <a:rPr lang="en-US" sz="2400" dirty="0" err="1" smtClean="0">
                <a:solidFill>
                  <a:schemeClr val="tx1"/>
                </a:solidFill>
              </a:rPr>
              <a:t>Ansible</a:t>
            </a:r>
            <a:r>
              <a:rPr lang="en-US" sz="2400" dirty="0" smtClean="0">
                <a:solidFill>
                  <a:schemeClr val="tx1"/>
                </a:solidFill>
              </a:rPr>
              <a:t>, Terraform)</a:t>
            </a:r>
            <a:endParaRPr lang="en-US" sz="2400" dirty="0">
              <a:solidFill>
                <a:schemeClr val="tx1"/>
              </a:solidFill>
            </a:endParaRPr>
          </a:p>
        </p:txBody>
      </p:sp>
      <p:sp>
        <p:nvSpPr>
          <p:cNvPr id="92" name="TextBox 91"/>
          <p:cNvSpPr txBox="1"/>
          <p:nvPr/>
        </p:nvSpPr>
        <p:spPr>
          <a:xfrm>
            <a:off x="500570" y="942459"/>
            <a:ext cx="7267634" cy="369332"/>
          </a:xfrm>
          <a:prstGeom prst="rect">
            <a:avLst/>
          </a:prstGeom>
          <a:noFill/>
        </p:spPr>
        <p:txBody>
          <a:bodyPr wrap="square" rtlCol="0">
            <a:spAutoFit/>
          </a:bodyPr>
          <a:lstStyle/>
          <a:p>
            <a:pPr marL="285750" indent="-285750">
              <a:spcBef>
                <a:spcPts val="600"/>
              </a:spcBef>
              <a:buFont typeface="Wingdings" charset="2"/>
              <a:buChar char="ü"/>
            </a:pPr>
            <a:r>
              <a:rPr lang="en-US" dirty="0" smtClean="0">
                <a:solidFill>
                  <a:schemeClr val="tx1">
                    <a:lumMod val="50000"/>
                    <a:lumOff val="50000"/>
                  </a:schemeClr>
                </a:solidFill>
              </a:rPr>
              <a:t>Developers still need to build your code using any dev ops tools</a:t>
            </a:r>
          </a:p>
        </p:txBody>
      </p:sp>
    </p:spTree>
    <p:extLst>
      <p:ext uri="{BB962C8B-B14F-4D97-AF65-F5344CB8AC3E}">
        <p14:creationId xmlns:p14="http://schemas.microsoft.com/office/powerpoint/2010/main" val="15332309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37"/>
            <a:ext cx="8686800" cy="553998"/>
          </a:xfrm>
        </p:spPr>
        <p:txBody>
          <a:bodyPr/>
          <a:lstStyle/>
          <a:p>
            <a:r>
              <a:rPr lang="en-US" dirty="0" smtClean="0"/>
              <a:t>Chef/Puppet/</a:t>
            </a:r>
            <a:r>
              <a:rPr lang="en-US" dirty="0" err="1" smtClean="0"/>
              <a:t>Ansible</a:t>
            </a:r>
            <a:r>
              <a:rPr lang="en-US" dirty="0" smtClean="0"/>
              <a:t> vs RRP Tool[Terraform]</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79710440"/>
              </p:ext>
            </p:extLst>
          </p:nvPr>
        </p:nvGraphicFramePr>
        <p:xfrm>
          <a:off x="682580" y="994803"/>
          <a:ext cx="8004220" cy="5222986"/>
        </p:xfrm>
        <a:graphic>
          <a:graphicData uri="http://schemas.openxmlformats.org/drawingml/2006/table">
            <a:tbl>
              <a:tblPr firstRow="1" firstCol="1" bandRow="1">
                <a:tableStyleId>{5C22544A-7EE6-4342-B048-85BDC9FD1C3A}</a:tableStyleId>
              </a:tblPr>
              <a:tblGrid>
                <a:gridCol w="2054129"/>
                <a:gridCol w="3415995"/>
                <a:gridCol w="2534096"/>
              </a:tblGrid>
              <a:tr h="544870">
                <a:tc>
                  <a:txBody>
                    <a:bodyPr/>
                    <a:lstStyle/>
                    <a:p>
                      <a:pPr marL="0" marR="0" algn="ctr">
                        <a:lnSpc>
                          <a:spcPct val="107000"/>
                        </a:lnSpc>
                        <a:spcBef>
                          <a:spcPts val="1200"/>
                        </a:spcBef>
                        <a:spcAft>
                          <a:spcPts val="0"/>
                        </a:spcAft>
                      </a:pPr>
                      <a:r>
                        <a:rPr lang="en-US" sz="1000" kern="0">
                          <a:effectLst/>
                        </a:rPr>
                        <a:t> </a:t>
                      </a:r>
                      <a:endParaRPr lang="en-US" sz="900" kern="0">
                        <a:effectLst/>
                      </a:endParaRPr>
                    </a:p>
                    <a:p>
                      <a:pPr marL="0" marR="0" algn="ctr">
                        <a:lnSpc>
                          <a:spcPct val="107000"/>
                        </a:lnSpc>
                        <a:spcBef>
                          <a:spcPts val="1200"/>
                        </a:spcBef>
                        <a:spcAft>
                          <a:spcPts val="0"/>
                        </a:spcAft>
                      </a:pPr>
                      <a:r>
                        <a:rPr lang="en-US" sz="1000" kern="0">
                          <a:effectLst/>
                        </a:rPr>
                        <a:t> </a:t>
                      </a:r>
                      <a:endParaRPr lang="en-US" sz="900" b="1" kern="0">
                        <a:solidFill>
                          <a:srgbClr val="2E74B5"/>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54996" marR="54996" marT="0" marB="0"/>
                </a:tc>
                <a:tc>
                  <a:txBody>
                    <a:bodyPr/>
                    <a:lstStyle/>
                    <a:p>
                      <a:pPr marL="0" marR="0" algn="ctr">
                        <a:lnSpc>
                          <a:spcPct val="107000"/>
                        </a:lnSpc>
                        <a:spcBef>
                          <a:spcPts val="1200"/>
                        </a:spcBef>
                        <a:spcAft>
                          <a:spcPts val="0"/>
                        </a:spcAft>
                      </a:pPr>
                      <a:r>
                        <a:rPr lang="en-US" sz="1000" kern="0">
                          <a:effectLst/>
                        </a:rPr>
                        <a:t> </a:t>
                      </a:r>
                      <a:endParaRPr lang="en-US" sz="900" kern="0">
                        <a:effectLst/>
                      </a:endParaRPr>
                    </a:p>
                    <a:p>
                      <a:pPr marL="0" marR="0" algn="ctr">
                        <a:lnSpc>
                          <a:spcPct val="107000"/>
                        </a:lnSpc>
                        <a:spcBef>
                          <a:spcPts val="1200"/>
                        </a:spcBef>
                        <a:spcAft>
                          <a:spcPts val="0"/>
                        </a:spcAft>
                      </a:pPr>
                      <a:r>
                        <a:rPr lang="en-US" sz="1000" kern="0" spc="-5">
                          <a:effectLst/>
                        </a:rPr>
                        <a:t>Chef/Puppet/Ansible/Salt</a:t>
                      </a:r>
                      <a:endParaRPr lang="en-US" sz="900" b="1" kern="0">
                        <a:solidFill>
                          <a:srgbClr val="2E74B5"/>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54996" marR="54996" marT="0" marB="0"/>
                </a:tc>
                <a:tc>
                  <a:txBody>
                    <a:bodyPr/>
                    <a:lstStyle/>
                    <a:p>
                      <a:pPr marL="0" marR="0" algn="ctr">
                        <a:lnSpc>
                          <a:spcPct val="107000"/>
                        </a:lnSpc>
                        <a:spcBef>
                          <a:spcPts val="1200"/>
                        </a:spcBef>
                        <a:spcAft>
                          <a:spcPts val="0"/>
                        </a:spcAft>
                      </a:pPr>
                      <a:r>
                        <a:rPr lang="en-US" sz="1000" kern="0">
                          <a:effectLst/>
                        </a:rPr>
                        <a:t> </a:t>
                      </a:r>
                      <a:endParaRPr lang="en-US" sz="900" kern="0">
                        <a:effectLst/>
                      </a:endParaRPr>
                    </a:p>
                    <a:p>
                      <a:pPr marL="0" marR="0" algn="ctr">
                        <a:lnSpc>
                          <a:spcPct val="107000"/>
                        </a:lnSpc>
                        <a:spcBef>
                          <a:spcPts val="1200"/>
                        </a:spcBef>
                        <a:spcAft>
                          <a:spcPts val="0"/>
                        </a:spcAft>
                      </a:pPr>
                      <a:r>
                        <a:rPr lang="en-US" sz="1000" kern="0">
                          <a:effectLst/>
                        </a:rPr>
                        <a:t>Terraform</a:t>
                      </a:r>
                      <a:endParaRPr lang="en-US" sz="900" b="1" kern="0">
                        <a:solidFill>
                          <a:srgbClr val="2E74B5"/>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54996" marR="54996" marT="0" marB="0"/>
                </a:tc>
              </a:tr>
              <a:tr h="719280">
                <a:tc>
                  <a:txBody>
                    <a:bodyPr/>
                    <a:lstStyle/>
                    <a:p>
                      <a:pPr marL="0" marR="0" algn="ctr">
                        <a:lnSpc>
                          <a:spcPct val="107000"/>
                        </a:lnSpc>
                        <a:spcBef>
                          <a:spcPts val="1200"/>
                        </a:spcBef>
                        <a:spcAft>
                          <a:spcPts val="0"/>
                        </a:spcAft>
                      </a:pPr>
                      <a:r>
                        <a:rPr lang="en-US" sz="1000" kern="0">
                          <a:effectLst/>
                        </a:rPr>
                        <a:t> </a:t>
                      </a:r>
                      <a:endParaRPr lang="en-US" sz="900" kern="0">
                        <a:effectLst/>
                      </a:endParaRPr>
                    </a:p>
                    <a:p>
                      <a:pPr marL="0" marR="0" algn="ctr">
                        <a:lnSpc>
                          <a:spcPct val="107000"/>
                        </a:lnSpc>
                        <a:spcBef>
                          <a:spcPts val="1200"/>
                        </a:spcBef>
                        <a:spcAft>
                          <a:spcPts val="0"/>
                        </a:spcAft>
                      </a:pPr>
                      <a:r>
                        <a:rPr lang="en-US" sz="1000" kern="0">
                          <a:effectLst/>
                        </a:rPr>
                        <a:t>Infrastructure</a:t>
                      </a:r>
                      <a:endParaRPr lang="en-US" sz="900" kern="0">
                        <a:effectLst/>
                      </a:endParaRPr>
                    </a:p>
                    <a:p>
                      <a:pPr marL="0" marR="0" algn="ctr">
                        <a:lnSpc>
                          <a:spcPct val="107000"/>
                        </a:lnSpc>
                        <a:spcBef>
                          <a:spcPts val="1200"/>
                        </a:spcBef>
                        <a:spcAft>
                          <a:spcPts val="0"/>
                        </a:spcAft>
                      </a:pPr>
                      <a:r>
                        <a:rPr lang="en-US" sz="1000" kern="0">
                          <a:effectLst/>
                        </a:rPr>
                        <a:t> </a:t>
                      </a:r>
                      <a:endParaRPr lang="en-US" sz="900" b="1" kern="0">
                        <a:solidFill>
                          <a:srgbClr val="2E74B5"/>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54996" marR="54996" marT="0" marB="0"/>
                </a:tc>
                <a:tc>
                  <a:txBody>
                    <a:bodyPr/>
                    <a:lstStyle/>
                    <a:p>
                      <a:pPr marL="0" marR="0" algn="ctr">
                        <a:lnSpc>
                          <a:spcPct val="107000"/>
                        </a:lnSpc>
                        <a:spcBef>
                          <a:spcPts val="0"/>
                        </a:spcBef>
                        <a:spcAft>
                          <a:spcPts val="0"/>
                        </a:spcAft>
                      </a:pPr>
                      <a:r>
                        <a:rPr lang="en-US" sz="900">
                          <a:effectLst/>
                        </a:rPr>
                        <a:t> </a:t>
                      </a:r>
                    </a:p>
                    <a:p>
                      <a:pPr marL="0" marR="0" algn="ctr">
                        <a:lnSpc>
                          <a:spcPct val="107000"/>
                        </a:lnSpc>
                        <a:spcBef>
                          <a:spcPts val="0"/>
                        </a:spcBef>
                        <a:spcAft>
                          <a:spcPts val="0"/>
                        </a:spcAft>
                      </a:pPr>
                      <a:r>
                        <a:rPr lang="en-US" sz="900">
                          <a:effectLst/>
                        </a:rPr>
                        <a:t>As we apply more and more updates, each server builds up a unique history of changes.</a:t>
                      </a:r>
                    </a:p>
                    <a:p>
                      <a:pPr marL="0" marR="0" algn="ctr">
                        <a:lnSpc>
                          <a:spcPct val="107000"/>
                        </a:lnSpc>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996" marR="54996" marT="0" marB="0"/>
                </a:tc>
                <a:tc>
                  <a:txBody>
                    <a:bodyPr/>
                    <a:lstStyle/>
                    <a:p>
                      <a:pPr marL="0" marR="0" algn="ctr">
                        <a:lnSpc>
                          <a:spcPct val="107000"/>
                        </a:lnSpc>
                        <a:spcBef>
                          <a:spcPts val="0"/>
                        </a:spcBef>
                        <a:spcAft>
                          <a:spcPts val="0"/>
                        </a:spcAft>
                      </a:pPr>
                      <a:r>
                        <a:rPr lang="en-US" sz="900">
                          <a:effectLst/>
                        </a:rPr>
                        <a:t> </a:t>
                      </a:r>
                    </a:p>
                    <a:p>
                      <a:pPr marL="0" marR="0" algn="ctr">
                        <a:lnSpc>
                          <a:spcPct val="107000"/>
                        </a:lnSpc>
                        <a:spcBef>
                          <a:spcPts val="0"/>
                        </a:spcBef>
                        <a:spcAft>
                          <a:spcPts val="0"/>
                        </a:spcAft>
                      </a:pPr>
                      <a:r>
                        <a:rPr lang="en-US" sz="900">
                          <a:effectLst/>
                        </a:rPr>
                        <a:t>Every “change” is actually a deployment of a new server.</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996" marR="54996" marT="0" marB="0"/>
                </a:tc>
              </a:tr>
              <a:tr h="1006992">
                <a:tc>
                  <a:txBody>
                    <a:bodyPr/>
                    <a:lstStyle/>
                    <a:p>
                      <a:pPr marL="0" marR="0" algn="ctr">
                        <a:lnSpc>
                          <a:spcPct val="107000"/>
                        </a:lnSpc>
                        <a:spcBef>
                          <a:spcPts val="1200"/>
                        </a:spcBef>
                        <a:spcAft>
                          <a:spcPts val="0"/>
                        </a:spcAft>
                      </a:pPr>
                      <a:r>
                        <a:rPr lang="en-US" sz="1000" kern="0">
                          <a:effectLst/>
                        </a:rPr>
                        <a:t> </a:t>
                      </a:r>
                      <a:endParaRPr lang="en-US" sz="900" kern="0">
                        <a:effectLst/>
                      </a:endParaRPr>
                    </a:p>
                    <a:p>
                      <a:pPr marL="0" marR="0" algn="ctr">
                        <a:lnSpc>
                          <a:spcPct val="107000"/>
                        </a:lnSpc>
                        <a:spcBef>
                          <a:spcPts val="1200"/>
                        </a:spcBef>
                        <a:spcAft>
                          <a:spcPts val="0"/>
                        </a:spcAft>
                      </a:pPr>
                      <a:r>
                        <a:rPr lang="en-US" sz="1000" kern="0">
                          <a:effectLst/>
                        </a:rPr>
                        <a:t>Configuration Management</a:t>
                      </a:r>
                      <a:endParaRPr lang="en-US" sz="900" kern="0">
                        <a:effectLst/>
                      </a:endParaRPr>
                    </a:p>
                    <a:p>
                      <a:pPr marL="0" marR="0" algn="ctr">
                        <a:lnSpc>
                          <a:spcPct val="107000"/>
                        </a:lnSpc>
                        <a:spcBef>
                          <a:spcPts val="1200"/>
                        </a:spcBef>
                        <a:spcAft>
                          <a:spcPts val="0"/>
                        </a:spcAft>
                      </a:pPr>
                      <a:r>
                        <a:rPr lang="en-US" sz="1000" kern="0">
                          <a:effectLst/>
                        </a:rPr>
                        <a:t> </a:t>
                      </a:r>
                      <a:endParaRPr lang="en-US" sz="900" b="1" kern="0">
                        <a:solidFill>
                          <a:srgbClr val="2E74B5"/>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54996" marR="54996" marT="0" marB="0"/>
                </a:tc>
                <a:tc>
                  <a:txBody>
                    <a:bodyPr/>
                    <a:lstStyle/>
                    <a:p>
                      <a:pPr marL="0" marR="0" algn="ctr">
                        <a:lnSpc>
                          <a:spcPct val="107000"/>
                        </a:lnSpc>
                        <a:spcBef>
                          <a:spcPts val="0"/>
                        </a:spcBef>
                        <a:spcAft>
                          <a:spcPts val="0"/>
                        </a:spcAft>
                      </a:pPr>
                      <a:r>
                        <a:rPr lang="en-US" sz="900">
                          <a:effectLst/>
                        </a:rPr>
                        <a:t> </a:t>
                      </a:r>
                    </a:p>
                    <a:p>
                      <a:pPr marL="0" marR="0" algn="ctr">
                        <a:lnSpc>
                          <a:spcPct val="107000"/>
                        </a:lnSpc>
                        <a:spcBef>
                          <a:spcPts val="0"/>
                        </a:spcBef>
                        <a:spcAft>
                          <a:spcPts val="0"/>
                        </a:spcAft>
                      </a:pPr>
                      <a:r>
                        <a:rPr lang="en-US" sz="900">
                          <a:effectLst/>
                        </a:rPr>
                        <a:t>Not easy to revert to an old state as each server builds up a unique history of changes.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996" marR="54996" marT="0" marB="0"/>
                </a:tc>
                <a:tc>
                  <a:txBody>
                    <a:bodyPr/>
                    <a:lstStyle/>
                    <a:p>
                      <a:pPr marL="0" marR="0" algn="ctr">
                        <a:lnSpc>
                          <a:spcPct val="107000"/>
                        </a:lnSpc>
                        <a:spcBef>
                          <a:spcPts val="0"/>
                        </a:spcBef>
                        <a:spcAft>
                          <a:spcPts val="0"/>
                        </a:spcAft>
                      </a:pPr>
                      <a:r>
                        <a:rPr lang="en-US" sz="900">
                          <a:effectLst/>
                        </a:rPr>
                        <a:t> </a:t>
                      </a:r>
                    </a:p>
                    <a:p>
                      <a:pPr marL="0" marR="0" algn="ctr">
                        <a:lnSpc>
                          <a:spcPct val="107000"/>
                        </a:lnSpc>
                        <a:spcBef>
                          <a:spcPts val="0"/>
                        </a:spcBef>
                        <a:spcAft>
                          <a:spcPts val="0"/>
                        </a:spcAft>
                      </a:pPr>
                      <a:r>
                        <a:rPr lang="en-US" sz="900">
                          <a:effectLst/>
                        </a:rPr>
                        <a:t>Easier to know exactly what software is running on a server, and allows you to deploy any previous version of the software at any time.</a:t>
                      </a:r>
                    </a:p>
                    <a:p>
                      <a:pPr marL="0" marR="0" algn="ctr">
                        <a:lnSpc>
                          <a:spcPct val="107000"/>
                        </a:lnSpc>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996" marR="54996" marT="0" marB="0"/>
                </a:tc>
              </a:tr>
              <a:tr h="863136">
                <a:tc>
                  <a:txBody>
                    <a:bodyPr/>
                    <a:lstStyle/>
                    <a:p>
                      <a:pPr marL="0" marR="0" algn="ctr">
                        <a:lnSpc>
                          <a:spcPct val="107000"/>
                        </a:lnSpc>
                        <a:spcBef>
                          <a:spcPts val="1200"/>
                        </a:spcBef>
                        <a:spcAft>
                          <a:spcPts val="0"/>
                        </a:spcAft>
                      </a:pPr>
                      <a:r>
                        <a:rPr lang="en-US" sz="1000" kern="0">
                          <a:effectLst/>
                        </a:rPr>
                        <a:t> </a:t>
                      </a:r>
                      <a:endParaRPr lang="en-US" sz="900" kern="0">
                        <a:effectLst/>
                      </a:endParaRPr>
                    </a:p>
                    <a:p>
                      <a:pPr marL="0" marR="0" algn="ctr">
                        <a:lnSpc>
                          <a:spcPct val="107000"/>
                        </a:lnSpc>
                        <a:spcBef>
                          <a:spcPts val="1200"/>
                        </a:spcBef>
                        <a:spcAft>
                          <a:spcPts val="0"/>
                        </a:spcAft>
                      </a:pPr>
                      <a:r>
                        <a:rPr lang="en-US" sz="1000" kern="0">
                          <a:effectLst/>
                        </a:rPr>
                        <a:t>Architecture</a:t>
                      </a:r>
                      <a:endParaRPr lang="en-US" sz="900" kern="0">
                        <a:effectLst/>
                      </a:endParaRPr>
                    </a:p>
                    <a:p>
                      <a:pPr marL="0" marR="0" algn="ctr">
                        <a:lnSpc>
                          <a:spcPct val="107000"/>
                        </a:lnSpc>
                        <a:spcBef>
                          <a:spcPts val="1200"/>
                        </a:spcBef>
                        <a:spcAft>
                          <a:spcPts val="0"/>
                        </a:spcAft>
                      </a:pPr>
                      <a:r>
                        <a:rPr lang="en-US" sz="1000" kern="0">
                          <a:effectLst/>
                        </a:rPr>
                        <a:t> </a:t>
                      </a:r>
                      <a:endParaRPr lang="en-US" sz="900" b="1" kern="0">
                        <a:solidFill>
                          <a:srgbClr val="2E74B5"/>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54996" marR="54996" marT="0" marB="0"/>
                </a:tc>
                <a:tc>
                  <a:txBody>
                    <a:bodyPr/>
                    <a:lstStyle/>
                    <a:p>
                      <a:pPr marL="0" marR="0" algn="ctr">
                        <a:lnSpc>
                          <a:spcPct val="107000"/>
                        </a:lnSpc>
                        <a:spcBef>
                          <a:spcPts val="0"/>
                        </a:spcBef>
                        <a:spcAft>
                          <a:spcPts val="0"/>
                        </a:spcAft>
                      </a:pPr>
                      <a:r>
                        <a:rPr lang="en-US" sz="900">
                          <a:effectLst/>
                        </a:rPr>
                        <a:t> </a:t>
                      </a:r>
                    </a:p>
                    <a:p>
                      <a:pPr marL="0" marR="0" algn="ctr">
                        <a:lnSpc>
                          <a:spcPct val="107000"/>
                        </a:lnSpc>
                        <a:spcBef>
                          <a:spcPts val="0"/>
                        </a:spcBef>
                        <a:spcAft>
                          <a:spcPts val="0"/>
                        </a:spcAft>
                      </a:pPr>
                      <a:r>
                        <a:rPr lang="en-US" sz="900">
                          <a:effectLst/>
                        </a:rPr>
                        <a:t>Use a client/server architecture by default. The client, which could be a web UI or a CLI tool, is what you use to issue commands.</a:t>
                      </a:r>
                    </a:p>
                    <a:p>
                      <a:pPr marL="0" marR="0" algn="ctr">
                        <a:lnSpc>
                          <a:spcPct val="107000"/>
                        </a:lnSpc>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996" marR="54996" marT="0" marB="0"/>
                </a:tc>
                <a:tc>
                  <a:txBody>
                    <a:bodyPr/>
                    <a:lstStyle/>
                    <a:p>
                      <a:pPr marL="0" marR="0" algn="ctr">
                        <a:lnSpc>
                          <a:spcPct val="107000"/>
                        </a:lnSpc>
                        <a:spcBef>
                          <a:spcPts val="0"/>
                        </a:spcBef>
                        <a:spcAft>
                          <a:spcPts val="0"/>
                        </a:spcAft>
                      </a:pPr>
                      <a:r>
                        <a:rPr lang="en-US" sz="900">
                          <a:effectLst/>
                        </a:rPr>
                        <a:t> </a:t>
                      </a:r>
                    </a:p>
                    <a:p>
                      <a:pPr marL="0" marR="0" algn="ctr">
                        <a:lnSpc>
                          <a:spcPct val="107000"/>
                        </a:lnSpc>
                        <a:spcBef>
                          <a:spcPts val="0"/>
                        </a:spcBef>
                        <a:spcAft>
                          <a:spcPts val="0"/>
                        </a:spcAft>
                      </a:pPr>
                      <a:r>
                        <a:rPr lang="en-US" sz="900">
                          <a:effectLst/>
                        </a:rPr>
                        <a:t>Client only architecture. No further requirement for a dedicated server.</a:t>
                      </a:r>
                    </a:p>
                    <a:p>
                      <a:pPr marL="0" marR="0" algn="ctr">
                        <a:lnSpc>
                          <a:spcPct val="107000"/>
                        </a:lnSpc>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996" marR="54996" marT="0" marB="0"/>
                </a:tc>
              </a:tr>
              <a:tr h="1150848">
                <a:tc>
                  <a:txBody>
                    <a:bodyPr/>
                    <a:lstStyle/>
                    <a:p>
                      <a:pPr marL="0" marR="0" algn="ctr">
                        <a:lnSpc>
                          <a:spcPct val="107000"/>
                        </a:lnSpc>
                        <a:spcBef>
                          <a:spcPts val="1200"/>
                        </a:spcBef>
                        <a:spcAft>
                          <a:spcPts val="0"/>
                        </a:spcAft>
                      </a:pPr>
                      <a:r>
                        <a:rPr lang="en-US" sz="1000" kern="0">
                          <a:effectLst/>
                        </a:rPr>
                        <a:t> </a:t>
                      </a:r>
                      <a:endParaRPr lang="en-US" sz="900" kern="0">
                        <a:effectLst/>
                      </a:endParaRPr>
                    </a:p>
                    <a:p>
                      <a:pPr marL="0" marR="0" algn="ctr">
                        <a:lnSpc>
                          <a:spcPct val="107000"/>
                        </a:lnSpc>
                        <a:spcBef>
                          <a:spcPts val="1200"/>
                        </a:spcBef>
                        <a:spcAft>
                          <a:spcPts val="0"/>
                        </a:spcAft>
                      </a:pPr>
                      <a:r>
                        <a:rPr lang="en-US" sz="1000" kern="0">
                          <a:effectLst/>
                        </a:rPr>
                        <a:t>Change Management</a:t>
                      </a:r>
                      <a:endParaRPr lang="en-US" sz="900" kern="0">
                        <a:effectLst/>
                      </a:endParaRPr>
                    </a:p>
                    <a:p>
                      <a:pPr marL="0" marR="0" algn="ctr">
                        <a:lnSpc>
                          <a:spcPct val="107000"/>
                        </a:lnSpc>
                        <a:spcBef>
                          <a:spcPts val="1200"/>
                        </a:spcBef>
                        <a:spcAft>
                          <a:spcPts val="0"/>
                        </a:spcAft>
                      </a:pPr>
                      <a:r>
                        <a:rPr lang="en-US" sz="1000" kern="0">
                          <a:effectLst/>
                        </a:rPr>
                        <a:t> </a:t>
                      </a:r>
                      <a:endParaRPr lang="en-US" sz="900" b="1" kern="0">
                        <a:solidFill>
                          <a:srgbClr val="2E74B5"/>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54996" marR="54996" marT="0" marB="0"/>
                </a:tc>
                <a:tc>
                  <a:txBody>
                    <a:bodyPr/>
                    <a:lstStyle/>
                    <a:p>
                      <a:pPr marL="0" marR="0" algn="ctr">
                        <a:lnSpc>
                          <a:spcPct val="107000"/>
                        </a:lnSpc>
                        <a:spcBef>
                          <a:spcPts val="0"/>
                        </a:spcBef>
                        <a:spcAft>
                          <a:spcPts val="0"/>
                        </a:spcAft>
                      </a:pPr>
                      <a:r>
                        <a:rPr lang="en-US" sz="900">
                          <a:effectLst/>
                        </a:rPr>
                        <a:t> </a:t>
                      </a:r>
                    </a:p>
                    <a:p>
                      <a:pPr marL="0" marR="0" algn="ctr">
                        <a:lnSpc>
                          <a:spcPct val="107000"/>
                        </a:lnSpc>
                        <a:spcBef>
                          <a:spcPts val="0"/>
                        </a:spcBef>
                        <a:spcAft>
                          <a:spcPts val="0"/>
                        </a:spcAft>
                      </a:pPr>
                      <a:r>
                        <a:rPr lang="en-US" sz="900">
                          <a:effectLst/>
                        </a:rPr>
                        <a:t>No such provision to check the state of the last run and what has changed since then.</a:t>
                      </a:r>
                    </a:p>
                    <a:p>
                      <a:pPr marL="0" marR="0" algn="ctr">
                        <a:lnSpc>
                          <a:spcPct val="107000"/>
                        </a:lnSpc>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996" marR="54996" marT="0" marB="0"/>
                </a:tc>
                <a:tc>
                  <a:txBody>
                    <a:bodyPr/>
                    <a:lstStyle/>
                    <a:p>
                      <a:pPr marL="0" marR="0" algn="ctr">
                        <a:lnSpc>
                          <a:spcPct val="107000"/>
                        </a:lnSpc>
                        <a:spcBef>
                          <a:spcPts val="0"/>
                        </a:spcBef>
                        <a:spcAft>
                          <a:spcPts val="0"/>
                        </a:spcAft>
                      </a:pPr>
                      <a:r>
                        <a:rPr lang="en-US" sz="900">
                          <a:effectLst/>
                        </a:rPr>
                        <a:t> </a:t>
                      </a:r>
                    </a:p>
                    <a:p>
                      <a:pPr marL="0" marR="0" algn="ctr">
                        <a:lnSpc>
                          <a:spcPct val="107000"/>
                        </a:lnSpc>
                        <a:spcBef>
                          <a:spcPts val="0"/>
                        </a:spcBef>
                        <a:spcAft>
                          <a:spcPts val="0"/>
                        </a:spcAft>
                      </a:pPr>
                      <a:r>
                        <a:rPr lang="en-US" sz="900">
                          <a:effectLst/>
                        </a:rPr>
                        <a:t>Terraform knows the state of the environment from the last run, so you can run “terraform plan” and see exactly what has changed with the items that Terraform has created</a:t>
                      </a:r>
                    </a:p>
                    <a:p>
                      <a:pPr marL="0" marR="0" algn="ctr">
                        <a:lnSpc>
                          <a:spcPct val="107000"/>
                        </a:lnSpc>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996" marR="54996" marT="0" marB="0"/>
                </a:tc>
              </a:tr>
              <a:tr h="863136">
                <a:tc>
                  <a:txBody>
                    <a:bodyPr/>
                    <a:lstStyle/>
                    <a:p>
                      <a:pPr marL="0" marR="0" algn="ctr">
                        <a:lnSpc>
                          <a:spcPct val="107000"/>
                        </a:lnSpc>
                        <a:spcBef>
                          <a:spcPts val="1200"/>
                        </a:spcBef>
                        <a:spcAft>
                          <a:spcPts val="0"/>
                        </a:spcAft>
                      </a:pPr>
                      <a:endParaRPr lang="en-US" sz="1000" kern="0" dirty="0" smtClean="0">
                        <a:effectLst/>
                      </a:endParaRPr>
                    </a:p>
                    <a:p>
                      <a:pPr marL="0" marR="0" algn="ctr">
                        <a:lnSpc>
                          <a:spcPct val="107000"/>
                        </a:lnSpc>
                        <a:spcBef>
                          <a:spcPts val="1200"/>
                        </a:spcBef>
                        <a:spcAft>
                          <a:spcPts val="0"/>
                        </a:spcAft>
                      </a:pPr>
                      <a:r>
                        <a:rPr lang="en-US" sz="1000" kern="0" dirty="0" smtClean="0">
                          <a:effectLst/>
                        </a:rPr>
                        <a:t>Cloud</a:t>
                      </a:r>
                      <a:endParaRPr lang="en-US" sz="900" kern="0" dirty="0">
                        <a:effectLst/>
                      </a:endParaRPr>
                    </a:p>
                    <a:p>
                      <a:pPr marL="0" marR="0" algn="ctr">
                        <a:lnSpc>
                          <a:spcPct val="107000"/>
                        </a:lnSpc>
                        <a:spcBef>
                          <a:spcPts val="1200"/>
                        </a:spcBef>
                        <a:spcAft>
                          <a:spcPts val="0"/>
                        </a:spcAft>
                      </a:pPr>
                      <a:r>
                        <a:rPr lang="en-US" sz="1000" kern="0" dirty="0">
                          <a:effectLst/>
                        </a:rPr>
                        <a:t> </a:t>
                      </a:r>
                      <a:endParaRPr lang="en-US" sz="900" b="1" kern="0" dirty="0">
                        <a:solidFill>
                          <a:srgbClr val="2E74B5"/>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54996" marR="54996" marT="0" marB="0"/>
                </a:tc>
                <a:tc>
                  <a:txBody>
                    <a:bodyPr/>
                    <a:lstStyle/>
                    <a:p>
                      <a:pPr marL="0" marR="0" algn="ctr">
                        <a:lnSpc>
                          <a:spcPct val="107000"/>
                        </a:lnSpc>
                        <a:spcBef>
                          <a:spcPts val="0"/>
                        </a:spcBef>
                        <a:spcAft>
                          <a:spcPts val="0"/>
                        </a:spcAft>
                      </a:pPr>
                      <a:r>
                        <a:rPr lang="en-US" sz="900">
                          <a:effectLst/>
                        </a:rPr>
                        <a:t> </a:t>
                      </a:r>
                    </a:p>
                    <a:p>
                      <a:pPr marL="0" marR="0" algn="ctr">
                        <a:lnSpc>
                          <a:spcPct val="107000"/>
                        </a:lnSpc>
                        <a:spcBef>
                          <a:spcPts val="0"/>
                        </a:spcBef>
                        <a:spcAft>
                          <a:spcPts val="0"/>
                        </a:spcAft>
                      </a:pPr>
                      <a:r>
                        <a:rPr lang="en-US" sz="900">
                          <a:effectLst/>
                        </a:rPr>
                        <a:t>The operation becomes cumbersome when managing multiple cloud providers.</a:t>
                      </a:r>
                    </a:p>
                    <a:p>
                      <a:pPr marL="0" marR="0" algn="ctr">
                        <a:lnSpc>
                          <a:spcPct val="107000"/>
                        </a:lnSpc>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4996" marR="54996" marT="0" marB="0"/>
                </a:tc>
                <a:tc>
                  <a:txBody>
                    <a:bodyPr/>
                    <a:lstStyle/>
                    <a:p>
                      <a:pPr marL="0" marR="0" algn="ctr">
                        <a:lnSpc>
                          <a:spcPct val="107000"/>
                        </a:lnSpc>
                        <a:spcBef>
                          <a:spcPts val="0"/>
                        </a:spcBef>
                        <a:spcAft>
                          <a:spcPts val="0"/>
                        </a:spcAft>
                      </a:pPr>
                      <a:r>
                        <a:rPr lang="en-US" sz="900" dirty="0">
                          <a:effectLst/>
                        </a:rPr>
                        <a:t> </a:t>
                      </a:r>
                    </a:p>
                    <a:p>
                      <a:pPr marL="0" marR="0" algn="ctr">
                        <a:lnSpc>
                          <a:spcPct val="107000"/>
                        </a:lnSpc>
                        <a:spcBef>
                          <a:spcPts val="0"/>
                        </a:spcBef>
                        <a:spcAft>
                          <a:spcPts val="0"/>
                        </a:spcAft>
                      </a:pPr>
                      <a:r>
                        <a:rPr lang="en-US" sz="900" dirty="0">
                          <a:effectLst/>
                        </a:rPr>
                        <a:t>Terraform gives you a centralized location to manage multiple providers like AWS, Azure, and </a:t>
                      </a:r>
                      <a:r>
                        <a:rPr lang="en-US" sz="900" dirty="0" err="1">
                          <a:effectLst/>
                        </a:rPr>
                        <a:t>Bluemix</a:t>
                      </a:r>
                      <a:r>
                        <a:rPr lang="en-US" sz="900" dirty="0">
                          <a:effectLst/>
                        </a:rPr>
                        <a:t> etc.</a:t>
                      </a:r>
                    </a:p>
                    <a:p>
                      <a:pPr marL="0" marR="0" algn="ctr">
                        <a:lnSpc>
                          <a:spcPct val="107000"/>
                        </a:lnSpc>
                        <a:spcBef>
                          <a:spcPts val="0"/>
                        </a:spcBef>
                        <a:spcAft>
                          <a:spcPts val="0"/>
                        </a:spcAft>
                      </a:pPr>
                      <a:r>
                        <a:rPr lang="en-US" sz="900" dirty="0">
                          <a:effectLst/>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4996" marR="54996" marT="0" marB="0"/>
                </a:tc>
              </a:tr>
            </a:tbl>
          </a:graphicData>
        </a:graphic>
      </p:graphicFrame>
    </p:spTree>
    <p:extLst>
      <p:ext uri="{BB962C8B-B14F-4D97-AF65-F5344CB8AC3E}">
        <p14:creationId xmlns:p14="http://schemas.microsoft.com/office/powerpoint/2010/main" val="3651688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p:sp>
      <p:sp>
        <p:nvSpPr>
          <p:cNvPr id="12" name="Text Placeholder 11"/>
          <p:cNvSpPr>
            <a:spLocks noGrp="1"/>
          </p:cNvSpPr>
          <p:nvPr>
            <p:ph type="body" sz="quarter" idx="20"/>
          </p:nvPr>
        </p:nvSpPr>
        <p:spPr/>
        <p:txBody>
          <a:bodyPr/>
          <a:lstStyle/>
          <a:p>
            <a:endParaRPr lang="en-US"/>
          </a:p>
        </p:txBody>
      </p:sp>
      <p:sp>
        <p:nvSpPr>
          <p:cNvPr id="13" name="Text Placeholder 12"/>
          <p:cNvSpPr>
            <a:spLocks noGrp="1"/>
          </p:cNvSpPr>
          <p:nvPr>
            <p:ph type="body" sz="quarter" idx="21"/>
          </p:nvPr>
        </p:nvSpPr>
        <p:spPr/>
        <p:txBody>
          <a:bodyPr/>
          <a:lstStyle/>
          <a:p>
            <a:endParaRPr lang="en-US"/>
          </a:p>
        </p:txBody>
      </p:sp>
      <p:sp>
        <p:nvSpPr>
          <p:cNvPr id="10" name="Title 9"/>
          <p:cNvSpPr>
            <a:spLocks noGrp="1"/>
          </p:cNvSpPr>
          <p:nvPr>
            <p:ph type="ctrTitle"/>
          </p:nvPr>
        </p:nvSpPr>
        <p:spPr/>
        <p:txBody>
          <a:bodyPr/>
          <a:lstStyle/>
          <a:p>
            <a:r>
              <a:rPr lang="en-US" dirty="0"/>
              <a:t>Thank you</a:t>
            </a:r>
          </a:p>
        </p:txBody>
      </p:sp>
      <p:sp>
        <p:nvSpPr>
          <p:cNvPr id="14" name="Text Placeholder 13"/>
          <p:cNvSpPr>
            <a:spLocks noGrp="1"/>
          </p:cNvSpPr>
          <p:nvPr>
            <p:ph type="body" sz="quarter" idx="22"/>
          </p:nvPr>
        </p:nvSpPr>
        <p:spPr/>
        <p:txBody>
          <a:bodyPr/>
          <a:lstStyle/>
          <a:p>
            <a:endParaRPr lang="en-US"/>
          </a:p>
        </p:txBody>
      </p:sp>
    </p:spTree>
    <p:extLst>
      <p:ext uri="{BB962C8B-B14F-4D97-AF65-F5344CB8AC3E}">
        <p14:creationId xmlns:p14="http://schemas.microsoft.com/office/powerpoint/2010/main" val="869932576"/>
      </p:ext>
    </p:extLst>
  </p:cSld>
  <p:clrMapOvr>
    <a:masterClrMapping/>
  </p:clrMapOvr>
  <p:timing>
    <p:tnLst>
      <p:par>
        <p:cTn id="1" dur="indefinite" restart="never" nodeType="tmRoot"/>
      </p:par>
    </p:tnLst>
  </p:timing>
</p:sld>
</file>

<file path=ppt/theme/theme1.xml><?xml version="1.0" encoding="utf-8"?>
<a:theme xmlns:a="http://schemas.openxmlformats.org/drawingml/2006/main" name="Wipro 2014 PPT Theme">
  <a:themeElements>
    <a:clrScheme name="Wipro Template 2014">
      <a:dk1>
        <a:sysClr val="windowText" lastClr="000000"/>
      </a:dk1>
      <a:lt1>
        <a:srgbClr val="FFFFFF"/>
      </a:lt1>
      <a:dk2>
        <a:srgbClr val="00B0F0"/>
      </a:dk2>
      <a:lt2>
        <a:srgbClr val="0070C0"/>
      </a:lt2>
      <a:accent1>
        <a:srgbClr val="AAABB8"/>
      </a:accent1>
      <a:accent2>
        <a:srgbClr val="4D4E5C"/>
      </a:accent2>
      <a:accent3>
        <a:srgbClr val="FFC000"/>
      </a:accent3>
      <a:accent4>
        <a:srgbClr val="F37441"/>
      </a:accent4>
      <a:accent5>
        <a:srgbClr val="00B050"/>
      </a:accent5>
      <a:accent6>
        <a:srgbClr val="CBD42D"/>
      </a:accent6>
      <a:hlink>
        <a:srgbClr val="1E1E24"/>
      </a:hlink>
      <a:folHlink>
        <a:srgbClr val="131317"/>
      </a:folHlink>
    </a:clrScheme>
    <a:fontScheme name="Wipro PPT Fonts 201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28575">
          <a:solidFill>
            <a:srgbClr val="93E2FF"/>
          </a:solidFill>
          <a:headEnd type="oval" w="med" len="med"/>
          <a:tailEnd type="oval"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smtClean="0">
            <a:solidFill>
              <a:schemeClr val="tx1">
                <a:lumMod val="50000"/>
                <a:lumOff val="50000"/>
              </a:schemeClr>
            </a:solidFill>
          </a:defRPr>
        </a:defPPr>
      </a:lstStyle>
    </a:txDef>
  </a:objectDefaults>
  <a:extraClrSchemeLst/>
  <a:extLst>
    <a:ext uri="{05A4C25C-085E-4340-85A3-A5531E510DB2}">
      <thm15:themeFamily xmlns="" xmlns:thm15="http://schemas.microsoft.com/office/thememl/2012/main" name="Wipro 2014 PPT Theme" id="{D47BB75D-F7AB-409B-9BD9-5C24DE1B9928}" vid="{A9D112A1-4866-47ED-B931-DF069521F4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Wipro 2014 PPT Theme</Template>
  <TotalTime>26056</TotalTime>
  <Words>1393</Words>
  <Application>Microsoft Office PowerPoint</Application>
  <PresentationFormat>On-screen Show (4:3)</PresentationFormat>
  <Paragraphs>267</Paragraphs>
  <Slides>9</Slides>
  <Notes>8</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Wipro 2014 PPT Theme</vt:lpstr>
      <vt:lpstr>Advanced Engineering (Rapid Repeatable Pipeline)</vt:lpstr>
      <vt:lpstr>What is Rapid Repeatable Pipeline?</vt:lpstr>
      <vt:lpstr>The Pipeline Infrastructure, Application Deployment Infrastructure</vt:lpstr>
      <vt:lpstr>The Pipeline</vt:lpstr>
      <vt:lpstr>Capital One Frameworks and Industry Products </vt:lpstr>
      <vt:lpstr>RRP Differentiators and future stories</vt:lpstr>
      <vt:lpstr>RRP vs other tools (Chef, Ansible, Terraform)</vt:lpstr>
      <vt:lpstr>Chef/Puppet/Ansible vs RRP Tool[Terraform]</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Shradha Hishobkar</dc:creator>
  <cp:lastModifiedBy>Dakshan</cp:lastModifiedBy>
  <cp:revision>2524</cp:revision>
  <dcterms:created xsi:type="dcterms:W3CDTF">2013-12-31T05:54:35Z</dcterms:created>
  <dcterms:modified xsi:type="dcterms:W3CDTF">2019-05-02T15:12:08Z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 Classification Level">
    <vt:lpwstr>Personal</vt:lpwstr>
  </property>
</Properties>
</file>